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handoutMasterIdLst>
    <p:handoutMasterId r:id="rId39"/>
  </p:handoutMasterIdLst>
  <p:sldIdLst>
    <p:sldId id="256" r:id="rId2"/>
    <p:sldId id="257" r:id="rId3"/>
    <p:sldId id="259" r:id="rId4"/>
    <p:sldId id="261" r:id="rId5"/>
    <p:sldId id="258" r:id="rId6"/>
    <p:sldId id="260" r:id="rId7"/>
    <p:sldId id="262" r:id="rId8"/>
    <p:sldId id="263" r:id="rId9"/>
    <p:sldId id="264" r:id="rId10"/>
    <p:sldId id="265" r:id="rId11"/>
    <p:sldId id="266" r:id="rId12"/>
    <p:sldId id="267" r:id="rId13"/>
    <p:sldId id="269" r:id="rId14"/>
    <p:sldId id="268" r:id="rId15"/>
    <p:sldId id="270" r:id="rId16"/>
    <p:sldId id="273" r:id="rId17"/>
    <p:sldId id="271" r:id="rId18"/>
    <p:sldId id="274" r:id="rId19"/>
    <p:sldId id="285" r:id="rId20"/>
    <p:sldId id="286" r:id="rId21"/>
    <p:sldId id="276" r:id="rId22"/>
    <p:sldId id="283" r:id="rId23"/>
    <p:sldId id="287" r:id="rId24"/>
    <p:sldId id="288" r:id="rId25"/>
    <p:sldId id="284" r:id="rId26"/>
    <p:sldId id="281" r:id="rId27"/>
    <p:sldId id="280" r:id="rId28"/>
    <p:sldId id="289" r:id="rId29"/>
    <p:sldId id="290" r:id="rId30"/>
    <p:sldId id="282" r:id="rId31"/>
    <p:sldId id="277" r:id="rId32"/>
    <p:sldId id="279" r:id="rId33"/>
    <p:sldId id="278" r:id="rId34"/>
    <p:sldId id="291" r:id="rId35"/>
    <p:sldId id="275"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DF0"/>
    <a:srgbClr val="B6F2FA"/>
    <a:srgbClr val="E1DDD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18057-5C49-4DE4-98F5-FB733D87E22E}" v="613" dt="2025-03-05T09:09:11.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4660"/>
  </p:normalViewPr>
  <p:slideViewPr>
    <p:cSldViewPr snapToGrid="0">
      <p:cViewPr>
        <p:scale>
          <a:sx n="70" d="100"/>
          <a:sy n="70" d="100"/>
        </p:scale>
        <p:origin x="127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sha fonseca" userId="7f3df64ad4baba55" providerId="LiveId" clId="{B4018057-5C49-4DE4-98F5-FB733D87E22E}"/>
    <pc:docChg chg="undo redo custSel addSld delSld modSld sldOrd">
      <pc:chgData name="tanisha fonseca" userId="7f3df64ad4baba55" providerId="LiveId" clId="{B4018057-5C49-4DE4-98F5-FB733D87E22E}" dt="2025-03-05T09:07:59.755" v="6210" actId="255"/>
      <pc:docMkLst>
        <pc:docMk/>
      </pc:docMkLst>
      <pc:sldChg chg="addSp delSp modSp mod setBg setClrOvrMap modNotesTx">
        <pc:chgData name="tanisha fonseca" userId="7f3df64ad4baba55" providerId="LiveId" clId="{B4018057-5C49-4DE4-98F5-FB733D87E22E}" dt="2025-03-05T08:08:30.941" v="5939" actId="20577"/>
        <pc:sldMkLst>
          <pc:docMk/>
          <pc:sldMk cId="3945271981" sldId="256"/>
        </pc:sldMkLst>
        <pc:spChg chg="mod">
          <ac:chgData name="tanisha fonseca" userId="7f3df64ad4baba55" providerId="LiveId" clId="{B4018057-5C49-4DE4-98F5-FB733D87E22E}" dt="2025-03-05T08:08:30.941" v="5939" actId="20577"/>
          <ac:spMkLst>
            <pc:docMk/>
            <pc:sldMk cId="3945271981" sldId="256"/>
            <ac:spMk id="2" creationId="{867146DA-99CB-C77A-A136-7CDEF6EB7ED6}"/>
          </ac:spMkLst>
        </pc:spChg>
        <pc:spChg chg="mod">
          <ac:chgData name="tanisha fonseca" userId="7f3df64ad4baba55" providerId="LiveId" clId="{B4018057-5C49-4DE4-98F5-FB733D87E22E}" dt="2025-03-05T08:06:45.465" v="5932" actId="207"/>
          <ac:spMkLst>
            <pc:docMk/>
            <pc:sldMk cId="3945271981" sldId="256"/>
            <ac:spMk id="3" creationId="{372311A8-CC43-AC25-B00D-F3A265C0B108}"/>
          </ac:spMkLst>
        </pc:spChg>
        <pc:spChg chg="mod">
          <ac:chgData name="tanisha fonseca" userId="7f3df64ad4baba55" providerId="LiveId" clId="{B4018057-5C49-4DE4-98F5-FB733D87E22E}" dt="2025-03-05T08:07:15.211" v="5936" actId="255"/>
          <ac:spMkLst>
            <pc:docMk/>
            <pc:sldMk cId="3945271981" sldId="256"/>
            <ac:spMk id="4" creationId="{893B4E07-9B32-FD79-119B-7FF8970D7FE4}"/>
          </ac:spMkLst>
        </pc:spChg>
        <pc:spChg chg="mod">
          <ac:chgData name="tanisha fonseca" userId="7f3df64ad4baba55" providerId="LiveId" clId="{B4018057-5C49-4DE4-98F5-FB733D87E22E}" dt="2025-03-05T08:07:07.012" v="5935" actId="255"/>
          <ac:spMkLst>
            <pc:docMk/>
            <pc:sldMk cId="3945271981" sldId="256"/>
            <ac:spMk id="5" creationId="{6AC277A6-B64C-D181-7AC1-041FA56CC4CF}"/>
          </ac:spMkLst>
        </pc:spChg>
        <pc:spChg chg="add del">
          <ac:chgData name="tanisha fonseca" userId="7f3df64ad4baba55" providerId="LiveId" clId="{B4018057-5C49-4DE4-98F5-FB733D87E22E}" dt="2025-03-05T08:05:50.379" v="5926" actId="26606"/>
          <ac:spMkLst>
            <pc:docMk/>
            <pc:sldMk cId="3945271981" sldId="256"/>
            <ac:spMk id="10" creationId="{8C6E698C-8155-4B8B-BDC9-B7299772B509}"/>
          </ac:spMkLst>
        </pc:spChg>
        <pc:spChg chg="add del">
          <ac:chgData name="tanisha fonseca" userId="7f3df64ad4baba55" providerId="LiveId" clId="{B4018057-5C49-4DE4-98F5-FB733D87E22E}" dt="2025-03-05T08:05:01.086" v="5920" actId="26606"/>
          <ac:spMkLst>
            <pc:docMk/>
            <pc:sldMk cId="3945271981" sldId="256"/>
            <ac:spMk id="12" creationId="{EB1836F0-F9E0-4D93-9BDD-7EEC6EA05F7B}"/>
          </ac:spMkLst>
        </pc:spChg>
        <pc:spChg chg="add del">
          <ac:chgData name="tanisha fonseca" userId="7f3df64ad4baba55" providerId="LiveId" clId="{B4018057-5C49-4DE4-98F5-FB733D87E22E}" dt="2025-03-05T08:05:09.582" v="5922" actId="26606"/>
          <ac:spMkLst>
            <pc:docMk/>
            <pc:sldMk cId="3945271981" sldId="256"/>
            <ac:spMk id="13" creationId="{1C520CBD-F82E-44E4-BDA5-128716AD79C8}"/>
          </ac:spMkLst>
        </pc:spChg>
        <pc:spChg chg="add del">
          <ac:chgData name="tanisha fonseca" userId="7f3df64ad4baba55" providerId="LiveId" clId="{B4018057-5C49-4DE4-98F5-FB733D87E22E}" dt="2025-03-05T08:05:09.582" v="5922" actId="26606"/>
          <ac:spMkLst>
            <pc:docMk/>
            <pc:sldMk cId="3945271981" sldId="256"/>
            <ac:spMk id="15" creationId="{4618AE32-A526-42FC-A854-732740BD38DA}"/>
          </ac:spMkLst>
        </pc:spChg>
        <pc:spChg chg="add del">
          <ac:chgData name="tanisha fonseca" userId="7f3df64ad4baba55" providerId="LiveId" clId="{B4018057-5C49-4DE4-98F5-FB733D87E22E}" dt="2025-03-05T08:05:01.086" v="5920" actId="26606"/>
          <ac:spMkLst>
            <pc:docMk/>
            <pc:sldMk cId="3945271981" sldId="256"/>
            <ac:spMk id="16" creationId="{6D2F28D1-82F9-40FE-935C-85ECF7660D2D}"/>
          </ac:spMkLst>
        </pc:spChg>
        <pc:spChg chg="add del">
          <ac:chgData name="tanisha fonseca" userId="7f3df64ad4baba55" providerId="LiveId" clId="{B4018057-5C49-4DE4-98F5-FB733D87E22E}" dt="2025-03-05T08:05:31.433" v="5924" actId="26606"/>
          <ac:spMkLst>
            <pc:docMk/>
            <pc:sldMk cId="3945271981" sldId="256"/>
            <ac:spMk id="17" creationId="{AE220058-3FCE-496E-ADF2-D8A6961F39F6}"/>
          </ac:spMkLst>
        </pc:spChg>
        <pc:spChg chg="add del">
          <ac:chgData name="tanisha fonseca" userId="7f3df64ad4baba55" providerId="LiveId" clId="{B4018057-5C49-4DE4-98F5-FB733D87E22E}" dt="2025-03-05T08:05:01.086" v="5920" actId="26606"/>
          <ac:spMkLst>
            <pc:docMk/>
            <pc:sldMk cId="3945271981" sldId="256"/>
            <ac:spMk id="18" creationId="{4B670E93-2F53-48FC-AB6C-E99E22D17F31}"/>
          </ac:spMkLst>
        </pc:spChg>
        <pc:spChg chg="add del">
          <ac:chgData name="tanisha fonseca" userId="7f3df64ad4baba55" providerId="LiveId" clId="{B4018057-5C49-4DE4-98F5-FB733D87E22E}" dt="2025-03-05T08:05:31.433" v="5924" actId="26606"/>
          <ac:spMkLst>
            <pc:docMk/>
            <pc:sldMk cId="3945271981" sldId="256"/>
            <ac:spMk id="21" creationId="{3E9C5090-7D25-41E3-A6D3-CCAEE505E785}"/>
          </ac:spMkLst>
        </pc:spChg>
        <pc:spChg chg="add del">
          <ac:chgData name="tanisha fonseca" userId="7f3df64ad4baba55" providerId="LiveId" clId="{B4018057-5C49-4DE4-98F5-FB733D87E22E}" dt="2025-03-05T08:05:31.433" v="5924" actId="26606"/>
          <ac:spMkLst>
            <pc:docMk/>
            <pc:sldMk cId="3945271981" sldId="256"/>
            <ac:spMk id="22" creationId="{11BF8809-0DAC-41E5-A212-ACB4A01BE95B}"/>
          </ac:spMkLst>
        </pc:spChg>
        <pc:spChg chg="add del">
          <ac:chgData name="tanisha fonseca" userId="7f3df64ad4baba55" providerId="LiveId" clId="{B4018057-5C49-4DE4-98F5-FB733D87E22E}" dt="2025-03-05T08:05:50.379" v="5926" actId="26606"/>
          <ac:spMkLst>
            <pc:docMk/>
            <pc:sldMk cId="3945271981" sldId="256"/>
            <ac:spMk id="23" creationId="{A05250E5-90D0-4E41-B9BD-FF661DE54040}"/>
          </ac:spMkLst>
        </pc:spChg>
        <pc:spChg chg="add del">
          <ac:chgData name="tanisha fonseca" userId="7f3df64ad4baba55" providerId="LiveId" clId="{B4018057-5C49-4DE4-98F5-FB733D87E22E}" dt="2025-03-05T08:06:01.854" v="5928" actId="26606"/>
          <ac:spMkLst>
            <pc:docMk/>
            <pc:sldMk cId="3945271981" sldId="256"/>
            <ac:spMk id="25" creationId="{F3B3B6C5-748F-437C-AE76-DB11FEA99E16}"/>
          </ac:spMkLst>
        </pc:spChg>
        <pc:spChg chg="add del">
          <ac:chgData name="tanisha fonseca" userId="7f3df64ad4baba55" providerId="LiveId" clId="{B4018057-5C49-4DE4-98F5-FB733D87E22E}" dt="2025-03-05T08:06:01.854" v="5928" actId="26606"/>
          <ac:spMkLst>
            <pc:docMk/>
            <pc:sldMk cId="3945271981" sldId="256"/>
            <ac:spMk id="26" creationId="{197CEB5D-9BB2-475C-BA8D-AC88BB8C976E}"/>
          </ac:spMkLst>
        </pc:spChg>
        <pc:spChg chg="add">
          <ac:chgData name="tanisha fonseca" userId="7f3df64ad4baba55" providerId="LiveId" clId="{B4018057-5C49-4DE4-98F5-FB733D87E22E}" dt="2025-03-05T08:06:01.879" v="5929" actId="26606"/>
          <ac:spMkLst>
            <pc:docMk/>
            <pc:sldMk cId="3945271981" sldId="256"/>
            <ac:spMk id="31" creationId="{1C520CBD-F82E-44E4-BDA5-128716AD79C8}"/>
          </ac:spMkLst>
        </pc:spChg>
        <pc:spChg chg="add">
          <ac:chgData name="tanisha fonseca" userId="7f3df64ad4baba55" providerId="LiveId" clId="{B4018057-5C49-4DE4-98F5-FB733D87E22E}" dt="2025-03-05T08:06:01.879" v="5929" actId="26606"/>
          <ac:spMkLst>
            <pc:docMk/>
            <pc:sldMk cId="3945271981" sldId="256"/>
            <ac:spMk id="32" creationId="{4618AE32-A526-42FC-A854-732740BD38DA}"/>
          </ac:spMkLst>
        </pc:spChg>
        <pc:picChg chg="add del">
          <ac:chgData name="tanisha fonseca" userId="7f3df64ad4baba55" providerId="LiveId" clId="{B4018057-5C49-4DE4-98F5-FB733D87E22E}" dt="2025-03-05T08:05:09.582" v="5922" actId="26606"/>
          <ac:picMkLst>
            <pc:docMk/>
            <pc:sldMk cId="3945271981" sldId="256"/>
            <ac:picMk id="7" creationId="{253A9839-D4D0-A5AC-BEBC-670A34FCD403}"/>
          </ac:picMkLst>
        </pc:picChg>
        <pc:picChg chg="add del">
          <ac:chgData name="tanisha fonseca" userId="7f3df64ad4baba55" providerId="LiveId" clId="{B4018057-5C49-4DE4-98F5-FB733D87E22E}" dt="2025-03-05T08:05:01.086" v="5920" actId="26606"/>
          <ac:picMkLst>
            <pc:docMk/>
            <pc:sldMk cId="3945271981" sldId="256"/>
            <ac:picMk id="9" creationId="{763000B7-7BD2-462F-09E5-F616DBBD35ED}"/>
          </ac:picMkLst>
        </pc:picChg>
        <pc:picChg chg="add del">
          <ac:chgData name="tanisha fonseca" userId="7f3df64ad4baba55" providerId="LiveId" clId="{B4018057-5C49-4DE4-98F5-FB733D87E22E}" dt="2025-03-05T08:05:31.433" v="5924" actId="26606"/>
          <ac:picMkLst>
            <pc:docMk/>
            <pc:sldMk cId="3945271981" sldId="256"/>
            <ac:picMk id="20" creationId="{1A9C1106-7F94-4981-6957-628C02B62065}"/>
          </ac:picMkLst>
        </pc:picChg>
        <pc:picChg chg="add">
          <ac:chgData name="tanisha fonseca" userId="7f3df64ad4baba55" providerId="LiveId" clId="{B4018057-5C49-4DE4-98F5-FB733D87E22E}" dt="2025-03-05T08:06:01.879" v="5929" actId="26606"/>
          <ac:picMkLst>
            <pc:docMk/>
            <pc:sldMk cId="3945271981" sldId="256"/>
            <ac:picMk id="29" creationId="{9B24AFA7-A9D4-6150-EE8C-B7CDAC23FA44}"/>
          </ac:picMkLst>
        </pc:picChg>
        <pc:cxnChg chg="add del">
          <ac:chgData name="tanisha fonseca" userId="7f3df64ad4baba55" providerId="LiveId" clId="{B4018057-5C49-4DE4-98F5-FB733D87E22E}" dt="2025-03-05T08:05:50.379" v="5926" actId="26606"/>
          <ac:cxnSpMkLst>
            <pc:docMk/>
            <pc:sldMk cId="3945271981" sldId="256"/>
            <ac:cxnSpMk id="8" creationId="{09525C9A-1972-4836-BA7A-706C946EF4DA}"/>
          </ac:cxnSpMkLst>
        </pc:cxnChg>
        <pc:cxnChg chg="add del">
          <ac:chgData name="tanisha fonseca" userId="7f3df64ad4baba55" providerId="LiveId" clId="{B4018057-5C49-4DE4-98F5-FB733D87E22E}" dt="2025-03-05T08:05:09.582" v="5922" actId="26606"/>
          <ac:cxnSpMkLst>
            <pc:docMk/>
            <pc:sldMk cId="3945271981" sldId="256"/>
            <ac:cxnSpMk id="11" creationId="{77AB95BF-57D0-4E49-9EF2-408B47C8D40D}"/>
          </ac:cxnSpMkLst>
        </pc:cxnChg>
        <pc:cxnChg chg="add del">
          <ac:chgData name="tanisha fonseca" userId="7f3df64ad4baba55" providerId="LiveId" clId="{B4018057-5C49-4DE4-98F5-FB733D87E22E}" dt="2025-03-05T08:05:01.086" v="5920" actId="26606"/>
          <ac:cxnSpMkLst>
            <pc:docMk/>
            <pc:sldMk cId="3945271981" sldId="256"/>
            <ac:cxnSpMk id="14" creationId="{7A49EFD3-A806-4D59-99F1-AA9AFAE4EF71}"/>
          </ac:cxnSpMkLst>
        </pc:cxnChg>
        <pc:cxnChg chg="add del">
          <ac:chgData name="tanisha fonseca" userId="7f3df64ad4baba55" providerId="LiveId" clId="{B4018057-5C49-4DE4-98F5-FB733D87E22E}" dt="2025-03-05T08:05:31.433" v="5924" actId="26606"/>
          <ac:cxnSpMkLst>
            <pc:docMk/>
            <pc:sldMk cId="3945271981" sldId="256"/>
            <ac:cxnSpMk id="19" creationId="{E193F809-7E50-4AAD-8E26-878207931CB5}"/>
          </ac:cxnSpMkLst>
        </pc:cxnChg>
        <pc:cxnChg chg="add del">
          <ac:chgData name="tanisha fonseca" userId="7f3df64ad4baba55" providerId="LiveId" clId="{B4018057-5C49-4DE4-98F5-FB733D87E22E}" dt="2025-03-05T08:06:01.854" v="5928" actId="26606"/>
          <ac:cxnSpMkLst>
            <pc:docMk/>
            <pc:sldMk cId="3945271981" sldId="256"/>
            <ac:cxnSpMk id="27" creationId="{BB14AD1F-ADD5-46E7-966F-4C0290232FF9}"/>
          </ac:cxnSpMkLst>
        </pc:cxnChg>
        <pc:cxnChg chg="add">
          <ac:chgData name="tanisha fonseca" userId="7f3df64ad4baba55" providerId="LiveId" clId="{B4018057-5C49-4DE4-98F5-FB733D87E22E}" dt="2025-03-05T08:06:01.879" v="5929" actId="26606"/>
          <ac:cxnSpMkLst>
            <pc:docMk/>
            <pc:sldMk cId="3945271981" sldId="256"/>
            <ac:cxnSpMk id="30" creationId="{77AB95BF-57D0-4E49-9EF2-408B47C8D40D}"/>
          </ac:cxnSpMkLst>
        </pc:cxnChg>
      </pc:sldChg>
      <pc:sldChg chg="modSp mod modAnim">
        <pc:chgData name="tanisha fonseca" userId="7f3df64ad4baba55" providerId="LiveId" clId="{B4018057-5C49-4DE4-98F5-FB733D87E22E}" dt="2025-03-05T09:07:59.755" v="6210" actId="255"/>
        <pc:sldMkLst>
          <pc:docMk/>
          <pc:sldMk cId="3908020962" sldId="257"/>
        </pc:sldMkLst>
        <pc:spChg chg="mod">
          <ac:chgData name="tanisha fonseca" userId="7f3df64ad4baba55" providerId="LiveId" clId="{B4018057-5C49-4DE4-98F5-FB733D87E22E}" dt="2025-03-05T06:11:35.992" v="5460" actId="1035"/>
          <ac:spMkLst>
            <pc:docMk/>
            <pc:sldMk cId="3908020962" sldId="257"/>
            <ac:spMk id="2" creationId="{5EA851C0-E18E-07C3-F678-CD2305865B5D}"/>
          </ac:spMkLst>
        </pc:spChg>
        <pc:spChg chg="mod">
          <ac:chgData name="tanisha fonseca" userId="7f3df64ad4baba55" providerId="LiveId" clId="{B4018057-5C49-4DE4-98F5-FB733D87E22E}" dt="2025-03-05T09:07:53.277" v="6209" actId="255"/>
          <ac:spMkLst>
            <pc:docMk/>
            <pc:sldMk cId="3908020962" sldId="257"/>
            <ac:spMk id="4" creationId="{FC8E2471-3AC2-2DDE-A8C6-E0DB1EA25525}"/>
          </ac:spMkLst>
        </pc:spChg>
        <pc:spChg chg="mod">
          <ac:chgData name="tanisha fonseca" userId="7f3df64ad4baba55" providerId="LiveId" clId="{B4018057-5C49-4DE4-98F5-FB733D87E22E}" dt="2025-03-05T09:07:59.755" v="6210" actId="255"/>
          <ac:spMkLst>
            <pc:docMk/>
            <pc:sldMk cId="3908020962" sldId="257"/>
            <ac:spMk id="5" creationId="{F2FEF99E-D14C-14FE-678C-7C10E446EBB2}"/>
          </ac:spMkLst>
        </pc:spChg>
        <pc:spChg chg="mod">
          <ac:chgData name="tanisha fonseca" userId="7f3df64ad4baba55" providerId="LiveId" clId="{B4018057-5C49-4DE4-98F5-FB733D87E22E}" dt="2025-03-05T06:12:35.836" v="5466" actId="1076"/>
          <ac:spMkLst>
            <pc:docMk/>
            <pc:sldMk cId="3908020962" sldId="257"/>
            <ac:spMk id="9" creationId="{5055EFAA-F6BF-91FD-032F-7BD2BA4A1428}"/>
          </ac:spMkLst>
        </pc:spChg>
        <pc:spChg chg="mod">
          <ac:chgData name="tanisha fonseca" userId="7f3df64ad4baba55" providerId="LiveId" clId="{B4018057-5C49-4DE4-98F5-FB733D87E22E}" dt="2025-03-05T06:12:29.110" v="5465" actId="14100"/>
          <ac:spMkLst>
            <pc:docMk/>
            <pc:sldMk cId="3908020962" sldId="257"/>
            <ac:spMk id="10" creationId="{95885A26-2EDC-D88A-574F-8BB542361805}"/>
          </ac:spMkLst>
        </pc:spChg>
        <pc:spChg chg="mod">
          <ac:chgData name="tanisha fonseca" userId="7f3df64ad4baba55" providerId="LiveId" clId="{B4018057-5C49-4DE4-98F5-FB733D87E22E}" dt="2025-03-05T06:12:44.558" v="5467" actId="1076"/>
          <ac:spMkLst>
            <pc:docMk/>
            <pc:sldMk cId="3908020962" sldId="257"/>
            <ac:spMk id="15" creationId="{A45266D1-C258-8139-C448-DE07CE2B4937}"/>
          </ac:spMkLst>
        </pc:spChg>
        <pc:picChg chg="mod">
          <ac:chgData name="tanisha fonseca" userId="7f3df64ad4baba55" providerId="LiveId" clId="{B4018057-5C49-4DE4-98F5-FB733D87E22E}" dt="2025-03-05T06:12:51.663" v="5472" actId="1038"/>
          <ac:picMkLst>
            <pc:docMk/>
            <pc:sldMk cId="3908020962" sldId="257"/>
            <ac:picMk id="8" creationId="{B15AADD0-056B-ABAE-7553-7171241E5255}"/>
          </ac:picMkLst>
        </pc:picChg>
        <pc:picChg chg="mod">
          <ac:chgData name="tanisha fonseca" userId="7f3df64ad4baba55" providerId="LiveId" clId="{B4018057-5C49-4DE4-98F5-FB733D87E22E}" dt="2025-03-05T06:12:54.605" v="5477" actId="1038"/>
          <ac:picMkLst>
            <pc:docMk/>
            <pc:sldMk cId="3908020962" sldId="257"/>
            <ac:picMk id="13" creationId="{A680994B-F454-F7C4-D5F2-A67BF3987BD1}"/>
          </ac:picMkLst>
        </pc:picChg>
      </pc:sldChg>
      <pc:sldChg chg="addSp delSp modSp mod setBg">
        <pc:chgData name="tanisha fonseca" userId="7f3df64ad4baba55" providerId="LiveId" clId="{B4018057-5C49-4DE4-98F5-FB733D87E22E}" dt="2025-03-05T06:16:16.049" v="5533" actId="26606"/>
        <pc:sldMkLst>
          <pc:docMk/>
          <pc:sldMk cId="1959964573" sldId="258"/>
        </pc:sldMkLst>
        <pc:spChg chg="mod">
          <ac:chgData name="tanisha fonseca" userId="7f3df64ad4baba55" providerId="LiveId" clId="{B4018057-5C49-4DE4-98F5-FB733D87E22E}" dt="2025-03-05T06:14:16.524" v="5497" actId="26606"/>
          <ac:spMkLst>
            <pc:docMk/>
            <pc:sldMk cId="1959964573" sldId="258"/>
            <ac:spMk id="2" creationId="{9BB20676-7F5F-B173-4068-659386095FCE}"/>
          </ac:spMkLst>
        </pc:spChg>
        <pc:spChg chg="mod ord">
          <ac:chgData name="tanisha fonseca" userId="7f3df64ad4baba55" providerId="LiveId" clId="{B4018057-5C49-4DE4-98F5-FB733D87E22E}" dt="2025-03-05T06:15:34.176" v="5529" actId="113"/>
          <ac:spMkLst>
            <pc:docMk/>
            <pc:sldMk cId="1959964573" sldId="258"/>
            <ac:spMk id="3" creationId="{635B0A66-C8EE-63BE-FBAC-567231803893}"/>
          </ac:spMkLst>
        </pc:spChg>
        <pc:spChg chg="mod">
          <ac:chgData name="tanisha fonseca" userId="7f3df64ad4baba55" providerId="LiveId" clId="{B4018057-5C49-4DE4-98F5-FB733D87E22E}" dt="2025-03-05T06:14:16.524" v="5497" actId="26606"/>
          <ac:spMkLst>
            <pc:docMk/>
            <pc:sldMk cId="1959964573" sldId="258"/>
            <ac:spMk id="4" creationId="{7DAB4229-1461-3DA9-D12D-7555565C3411}"/>
          </ac:spMkLst>
        </pc:spChg>
        <pc:spChg chg="mod">
          <ac:chgData name="tanisha fonseca" userId="7f3df64ad4baba55" providerId="LiveId" clId="{B4018057-5C49-4DE4-98F5-FB733D87E22E}" dt="2025-03-05T06:14:16.524" v="5497" actId="26606"/>
          <ac:spMkLst>
            <pc:docMk/>
            <pc:sldMk cId="1959964573" sldId="258"/>
            <ac:spMk id="5" creationId="{B53AA4DA-3B08-F865-72B5-04C9136CF652}"/>
          </ac:spMkLst>
        </pc:spChg>
        <pc:spChg chg="add del">
          <ac:chgData name="tanisha fonseca" userId="7f3df64ad4baba55" providerId="LiveId" clId="{B4018057-5C49-4DE4-98F5-FB733D87E22E}" dt="2025-03-05T06:16:16.049" v="5533" actId="26606"/>
          <ac:spMkLst>
            <pc:docMk/>
            <pc:sldMk cId="1959964573" sldId="258"/>
            <ac:spMk id="10" creationId="{3741B58E-3B65-4A01-A276-975AB2CF8A08}"/>
          </ac:spMkLst>
        </pc:spChg>
        <pc:spChg chg="add del">
          <ac:chgData name="tanisha fonseca" userId="7f3df64ad4baba55" providerId="LiveId" clId="{B4018057-5C49-4DE4-98F5-FB733D87E22E}" dt="2025-03-05T06:16:16.049" v="5533" actId="26606"/>
          <ac:spMkLst>
            <pc:docMk/>
            <pc:sldMk cId="1959964573" sldId="258"/>
            <ac:spMk id="12" creationId="{7AAC67C3-831B-4AB1-A259-DFB839CAFAFC}"/>
          </ac:spMkLst>
        </pc:spChg>
        <pc:spChg chg="add del">
          <ac:chgData name="tanisha fonseca" userId="7f3df64ad4baba55" providerId="LiveId" clId="{B4018057-5C49-4DE4-98F5-FB733D87E22E}" dt="2025-03-05T06:16:16.049" v="5533" actId="26606"/>
          <ac:spMkLst>
            <pc:docMk/>
            <pc:sldMk cId="1959964573" sldId="258"/>
            <ac:spMk id="14" creationId="{054B3F04-9EAC-45C0-B3CE-0387EEA10A0C}"/>
          </ac:spMkLst>
        </pc:spChg>
        <pc:spChg chg="add del">
          <ac:chgData name="tanisha fonseca" userId="7f3df64ad4baba55" providerId="LiveId" clId="{B4018057-5C49-4DE4-98F5-FB733D87E22E}" dt="2025-03-05T06:16:16.049" v="5533" actId="26606"/>
          <ac:spMkLst>
            <pc:docMk/>
            <pc:sldMk cId="1959964573" sldId="258"/>
            <ac:spMk id="19" creationId="{3741B58E-3B65-4A01-A276-975AB2CF8A08}"/>
          </ac:spMkLst>
        </pc:spChg>
        <pc:spChg chg="add del">
          <ac:chgData name="tanisha fonseca" userId="7f3df64ad4baba55" providerId="LiveId" clId="{B4018057-5C49-4DE4-98F5-FB733D87E22E}" dt="2025-03-05T06:16:16.049" v="5533" actId="26606"/>
          <ac:spMkLst>
            <pc:docMk/>
            <pc:sldMk cId="1959964573" sldId="258"/>
            <ac:spMk id="21" creationId="{7AAC67C3-831B-4AB1-A259-DFB839CAFAFC}"/>
          </ac:spMkLst>
        </pc:spChg>
        <pc:spChg chg="add del">
          <ac:chgData name="tanisha fonseca" userId="7f3df64ad4baba55" providerId="LiveId" clId="{B4018057-5C49-4DE4-98F5-FB733D87E22E}" dt="2025-03-05T06:16:16.049" v="5533" actId="26606"/>
          <ac:spMkLst>
            <pc:docMk/>
            <pc:sldMk cId="1959964573" sldId="258"/>
            <ac:spMk id="23" creationId="{054B3F04-9EAC-45C0-B3CE-0387EEA10A0C}"/>
          </ac:spMkLst>
        </pc:spChg>
      </pc:sldChg>
      <pc:sldChg chg="modSp mod">
        <pc:chgData name="tanisha fonseca" userId="7f3df64ad4baba55" providerId="LiveId" clId="{B4018057-5C49-4DE4-98F5-FB733D87E22E}" dt="2025-03-05T06:13:10.243" v="5491" actId="255"/>
        <pc:sldMkLst>
          <pc:docMk/>
          <pc:sldMk cId="2111787605" sldId="259"/>
        </pc:sldMkLst>
        <pc:spChg chg="mod">
          <ac:chgData name="tanisha fonseca" userId="7f3df64ad4baba55" providerId="LiveId" clId="{B4018057-5C49-4DE4-98F5-FB733D87E22E}" dt="2025-03-05T06:11:11.345" v="5454"/>
          <ac:spMkLst>
            <pc:docMk/>
            <pc:sldMk cId="2111787605" sldId="259"/>
            <ac:spMk id="4" creationId="{0D893C62-A4D3-ECA4-DB02-CD99719DA36F}"/>
          </ac:spMkLst>
        </pc:spChg>
        <pc:spChg chg="mod">
          <ac:chgData name="tanisha fonseca" userId="7f3df64ad4baba55" providerId="LiveId" clId="{B4018057-5C49-4DE4-98F5-FB733D87E22E}" dt="2025-03-05T06:11:11.345" v="5454"/>
          <ac:spMkLst>
            <pc:docMk/>
            <pc:sldMk cId="2111787605" sldId="259"/>
            <ac:spMk id="5" creationId="{74CBC68D-6B9E-9559-DA22-7172FF9743C6}"/>
          </ac:spMkLst>
        </pc:spChg>
        <pc:spChg chg="mod">
          <ac:chgData name="tanisha fonseca" userId="7f3df64ad4baba55" providerId="LiveId" clId="{B4018057-5C49-4DE4-98F5-FB733D87E22E}" dt="2025-03-05T04:15:44.902" v="4419" actId="313"/>
          <ac:spMkLst>
            <pc:docMk/>
            <pc:sldMk cId="2111787605" sldId="259"/>
            <ac:spMk id="8" creationId="{E5A8C64F-C17C-7255-3615-26C73BE1B054}"/>
          </ac:spMkLst>
        </pc:spChg>
        <pc:spChg chg="mod">
          <ac:chgData name="tanisha fonseca" userId="7f3df64ad4baba55" providerId="LiveId" clId="{B4018057-5C49-4DE4-98F5-FB733D87E22E}" dt="2025-03-05T06:13:10.243" v="5491" actId="255"/>
          <ac:spMkLst>
            <pc:docMk/>
            <pc:sldMk cId="2111787605" sldId="259"/>
            <ac:spMk id="10" creationId="{AC0AA118-151A-71B9-84EC-ACC6DC3DFC1F}"/>
          </ac:spMkLst>
        </pc:spChg>
        <pc:picChg chg="mod">
          <ac:chgData name="tanisha fonseca" userId="7f3df64ad4baba55" providerId="LiveId" clId="{B4018057-5C49-4DE4-98F5-FB733D87E22E}" dt="2025-03-05T06:13:01.747" v="5489" actId="1035"/>
          <ac:picMkLst>
            <pc:docMk/>
            <pc:sldMk cId="2111787605" sldId="259"/>
            <ac:picMk id="2050" creationId="{48F01C34-7A07-0A8F-69D1-C6E6A6F0916B}"/>
          </ac:picMkLst>
        </pc:picChg>
      </pc:sldChg>
      <pc:sldChg chg="addSp delSp modSp new mod">
        <pc:chgData name="tanisha fonseca" userId="7f3df64ad4baba55" providerId="LiveId" clId="{B4018057-5C49-4DE4-98F5-FB733D87E22E}" dt="2025-03-05T06:16:15.255" v="5532" actId="404"/>
        <pc:sldMkLst>
          <pc:docMk/>
          <pc:sldMk cId="4229517171" sldId="260"/>
        </pc:sldMkLst>
        <pc:spChg chg="mod">
          <ac:chgData name="tanisha fonseca" userId="7f3df64ad4baba55" providerId="LiveId" clId="{B4018057-5C49-4DE4-98F5-FB733D87E22E}" dt="2025-03-05T06:16:15.255" v="5532" actId="404"/>
          <ac:spMkLst>
            <pc:docMk/>
            <pc:sldMk cId="4229517171" sldId="260"/>
            <ac:spMk id="2" creationId="{CD2EAC5A-BF74-21BF-3520-A77185C624F8}"/>
          </ac:spMkLst>
        </pc:spChg>
        <pc:spChg chg="add del">
          <ac:chgData name="tanisha fonseca" userId="7f3df64ad4baba55" providerId="LiveId" clId="{B4018057-5C49-4DE4-98F5-FB733D87E22E}" dt="2025-03-04T21:17:17.527" v="255"/>
          <ac:spMkLst>
            <pc:docMk/>
            <pc:sldMk cId="4229517171" sldId="260"/>
            <ac:spMk id="3" creationId="{FC48095A-1D0C-9E62-6C93-BF466E56307B}"/>
          </ac:spMkLst>
        </pc:spChg>
        <pc:spChg chg="mod">
          <ac:chgData name="tanisha fonseca" userId="7f3df64ad4baba55" providerId="LiveId" clId="{B4018057-5C49-4DE4-98F5-FB733D87E22E}" dt="2025-03-05T06:11:11.345" v="5454"/>
          <ac:spMkLst>
            <pc:docMk/>
            <pc:sldMk cId="4229517171" sldId="260"/>
            <ac:spMk id="4" creationId="{F6932AF6-05E1-483D-BC8C-533A8123B4BA}"/>
          </ac:spMkLst>
        </pc:spChg>
        <pc:spChg chg="mod">
          <ac:chgData name="tanisha fonseca" userId="7f3df64ad4baba55" providerId="LiveId" clId="{B4018057-5C49-4DE4-98F5-FB733D87E22E}" dt="2025-03-05T06:11:11.345" v="5454"/>
          <ac:spMkLst>
            <pc:docMk/>
            <pc:sldMk cId="4229517171" sldId="260"/>
            <ac:spMk id="5" creationId="{A51E194B-07BE-A745-0C25-647834D761E4}"/>
          </ac:spMkLst>
        </pc:spChg>
        <pc:spChg chg="add mod">
          <ac:chgData name="tanisha fonseca" userId="7f3df64ad4baba55" providerId="LiveId" clId="{B4018057-5C49-4DE4-98F5-FB733D87E22E}" dt="2025-03-04T21:16:34.407" v="252"/>
          <ac:spMkLst>
            <pc:docMk/>
            <pc:sldMk cId="4229517171" sldId="260"/>
            <ac:spMk id="6" creationId="{D23FB107-E4FF-9A7F-8EC1-55E5BA0913F5}"/>
          </ac:spMkLst>
        </pc:spChg>
        <pc:spChg chg="add mod">
          <ac:chgData name="tanisha fonseca" userId="7f3df64ad4baba55" providerId="LiveId" clId="{B4018057-5C49-4DE4-98F5-FB733D87E22E}" dt="2025-03-04T21:17:00.365" v="254"/>
          <ac:spMkLst>
            <pc:docMk/>
            <pc:sldMk cId="4229517171" sldId="260"/>
            <ac:spMk id="7" creationId="{2C7DD354-AE93-057A-AB47-9CEC18FD49D5}"/>
          </ac:spMkLst>
        </pc:spChg>
        <pc:spChg chg="add del mod">
          <ac:chgData name="tanisha fonseca" userId="7f3df64ad4baba55" providerId="LiveId" clId="{B4018057-5C49-4DE4-98F5-FB733D87E22E}" dt="2025-03-04T21:36:58.831" v="372" actId="11529"/>
          <ac:spMkLst>
            <pc:docMk/>
            <pc:sldMk cId="4229517171" sldId="260"/>
            <ac:spMk id="26" creationId="{5DD9E188-1BBA-07EF-B2C3-E46CBA80C6F2}"/>
          </ac:spMkLst>
        </pc:spChg>
        <pc:spChg chg="add mod">
          <ac:chgData name="tanisha fonseca" userId="7f3df64ad4baba55" providerId="LiveId" clId="{B4018057-5C49-4DE4-98F5-FB733D87E22E}" dt="2025-03-04T21:43:43.522" v="631" actId="1076"/>
          <ac:spMkLst>
            <pc:docMk/>
            <pc:sldMk cId="4229517171" sldId="260"/>
            <ac:spMk id="29" creationId="{B1EF910D-83E3-CB38-10D6-AB98BF667126}"/>
          </ac:spMkLst>
        </pc:spChg>
        <pc:spChg chg="add mod">
          <ac:chgData name="tanisha fonseca" userId="7f3df64ad4baba55" providerId="LiveId" clId="{B4018057-5C49-4DE4-98F5-FB733D87E22E}" dt="2025-03-04T21:42:52.857" v="623" actId="255"/>
          <ac:spMkLst>
            <pc:docMk/>
            <pc:sldMk cId="4229517171" sldId="260"/>
            <ac:spMk id="30" creationId="{C5DB1D3F-AF81-96BC-3131-CDF5E5DAA6CF}"/>
          </ac:spMkLst>
        </pc:spChg>
        <pc:spChg chg="add mod">
          <ac:chgData name="tanisha fonseca" userId="7f3df64ad4baba55" providerId="LiveId" clId="{B4018057-5C49-4DE4-98F5-FB733D87E22E}" dt="2025-03-04T21:42:52.857" v="623" actId="255"/>
          <ac:spMkLst>
            <pc:docMk/>
            <pc:sldMk cId="4229517171" sldId="260"/>
            <ac:spMk id="31" creationId="{4B6BFF1B-80DC-D0DC-A894-BD4FAB3E7F37}"/>
          </ac:spMkLst>
        </pc:spChg>
        <pc:spChg chg="add mod">
          <ac:chgData name="tanisha fonseca" userId="7f3df64ad4baba55" providerId="LiveId" clId="{B4018057-5C49-4DE4-98F5-FB733D87E22E}" dt="2025-03-04T21:43:35.684" v="630" actId="1076"/>
          <ac:spMkLst>
            <pc:docMk/>
            <pc:sldMk cId="4229517171" sldId="260"/>
            <ac:spMk id="33" creationId="{7B64590D-1994-A4CA-3DCF-3AEE15C4155B}"/>
          </ac:spMkLst>
        </pc:spChg>
        <pc:grpChg chg="add mod">
          <ac:chgData name="tanisha fonseca" userId="7f3df64ad4baba55" providerId="LiveId" clId="{B4018057-5C49-4DE4-98F5-FB733D87E22E}" dt="2025-03-04T21:44:01.267" v="675" actId="1036"/>
          <ac:grpSpMkLst>
            <pc:docMk/>
            <pc:sldMk cId="4229517171" sldId="260"/>
            <ac:grpSpMk id="32" creationId="{66B527C2-3681-D47D-B1E1-F9F626A30C66}"/>
          </ac:grpSpMkLst>
        </pc:grpChg>
        <pc:picChg chg="add mod">
          <ac:chgData name="tanisha fonseca" userId="7f3df64ad4baba55" providerId="LiveId" clId="{B4018057-5C49-4DE4-98F5-FB733D87E22E}" dt="2025-03-04T21:44:03.779" v="682" actId="1035"/>
          <ac:picMkLst>
            <pc:docMk/>
            <pc:sldMk cId="4229517171" sldId="260"/>
            <ac:picMk id="9" creationId="{D28756C2-A5E5-307F-45EC-7DB3CBB00B7B}"/>
          </ac:picMkLst>
        </pc:picChg>
        <pc:picChg chg="add mod">
          <ac:chgData name="tanisha fonseca" userId="7f3df64ad4baba55" providerId="LiveId" clId="{B4018057-5C49-4DE4-98F5-FB733D87E22E}" dt="2025-03-04T21:41:30.851" v="571" actId="164"/>
          <ac:picMkLst>
            <pc:docMk/>
            <pc:sldMk cId="4229517171" sldId="260"/>
            <ac:picMk id="11" creationId="{70358B32-D75F-6998-D923-7E8F3F6EA48B}"/>
          </ac:picMkLst>
        </pc:picChg>
        <pc:picChg chg="add mod">
          <ac:chgData name="tanisha fonseca" userId="7f3df64ad4baba55" providerId="LiveId" clId="{B4018057-5C49-4DE4-98F5-FB733D87E22E}" dt="2025-03-04T21:41:30.851" v="571" actId="164"/>
          <ac:picMkLst>
            <pc:docMk/>
            <pc:sldMk cId="4229517171" sldId="260"/>
            <ac:picMk id="13" creationId="{69965DF6-AB0E-1079-0683-ED2E306594A1}"/>
          </ac:picMkLst>
        </pc:picChg>
        <pc:picChg chg="add mod">
          <ac:chgData name="tanisha fonseca" userId="7f3df64ad4baba55" providerId="LiveId" clId="{B4018057-5C49-4DE4-98F5-FB733D87E22E}" dt="2025-03-04T21:34:49.198" v="292"/>
          <ac:picMkLst>
            <pc:docMk/>
            <pc:sldMk cId="4229517171" sldId="260"/>
            <ac:picMk id="15" creationId="{C0CFC66D-8D23-0E45-B4E2-A2A5DD7BCBB8}"/>
          </ac:picMkLst>
        </pc:picChg>
        <pc:picChg chg="add mod">
          <ac:chgData name="tanisha fonseca" userId="7f3df64ad4baba55" providerId="LiveId" clId="{B4018057-5C49-4DE4-98F5-FB733D87E22E}" dt="2025-03-04T21:34:53.341" v="293"/>
          <ac:picMkLst>
            <pc:docMk/>
            <pc:sldMk cId="4229517171" sldId="260"/>
            <ac:picMk id="16" creationId="{EFA4F215-6996-6DDE-C99A-725DCA1EE036}"/>
          </ac:picMkLst>
        </pc:picChg>
        <pc:picChg chg="add mod">
          <ac:chgData name="tanisha fonseca" userId="7f3df64ad4baba55" providerId="LiveId" clId="{B4018057-5C49-4DE4-98F5-FB733D87E22E}" dt="2025-03-04T21:34:53.575" v="294"/>
          <ac:picMkLst>
            <pc:docMk/>
            <pc:sldMk cId="4229517171" sldId="260"/>
            <ac:picMk id="17" creationId="{F8FA1EC7-5F1A-9920-7217-3D3D730B6CE5}"/>
          </ac:picMkLst>
        </pc:picChg>
        <pc:picChg chg="add mod">
          <ac:chgData name="tanisha fonseca" userId="7f3df64ad4baba55" providerId="LiveId" clId="{B4018057-5C49-4DE4-98F5-FB733D87E22E}" dt="2025-03-04T21:34:58.978" v="300" actId="1076"/>
          <ac:picMkLst>
            <pc:docMk/>
            <pc:sldMk cId="4229517171" sldId="260"/>
            <ac:picMk id="18" creationId="{A56266F5-EC36-0F18-DC5C-5182117E7EEF}"/>
          </ac:picMkLst>
        </pc:picChg>
        <pc:picChg chg="add mod">
          <ac:chgData name="tanisha fonseca" userId="7f3df64ad4baba55" providerId="LiveId" clId="{B4018057-5C49-4DE4-98F5-FB733D87E22E}" dt="2025-03-04T21:34:54.106" v="296"/>
          <ac:picMkLst>
            <pc:docMk/>
            <pc:sldMk cId="4229517171" sldId="260"/>
            <ac:picMk id="19" creationId="{888EBF16-2F78-F6B6-A18B-7CD6B94EEAA4}"/>
          </ac:picMkLst>
        </pc:picChg>
        <pc:picChg chg="add mod">
          <ac:chgData name="tanisha fonseca" userId="7f3df64ad4baba55" providerId="LiveId" clId="{B4018057-5C49-4DE4-98F5-FB733D87E22E}" dt="2025-03-04T21:41:30.851" v="571" actId="164"/>
          <ac:picMkLst>
            <pc:docMk/>
            <pc:sldMk cId="4229517171" sldId="260"/>
            <ac:picMk id="20" creationId="{9A8A6F03-3424-5AE2-9E2A-2228FCE4A989}"/>
          </ac:picMkLst>
        </pc:picChg>
        <pc:picChg chg="add mod">
          <ac:chgData name="tanisha fonseca" userId="7f3df64ad4baba55" providerId="LiveId" clId="{B4018057-5C49-4DE4-98F5-FB733D87E22E}" dt="2025-03-04T21:41:30.851" v="571" actId="164"/>
          <ac:picMkLst>
            <pc:docMk/>
            <pc:sldMk cId="4229517171" sldId="260"/>
            <ac:picMk id="21" creationId="{4877EFBC-76BF-A32A-D3FB-B13FC2BEB3CA}"/>
          </ac:picMkLst>
        </pc:picChg>
        <pc:picChg chg="add mod">
          <ac:chgData name="tanisha fonseca" userId="7f3df64ad4baba55" providerId="LiveId" clId="{B4018057-5C49-4DE4-98F5-FB733D87E22E}" dt="2025-03-04T21:41:30.851" v="571" actId="164"/>
          <ac:picMkLst>
            <pc:docMk/>
            <pc:sldMk cId="4229517171" sldId="260"/>
            <ac:picMk id="22" creationId="{165A2EEA-533C-FB36-A63C-A2C1FD631375}"/>
          </ac:picMkLst>
        </pc:picChg>
        <pc:picChg chg="add mod">
          <ac:chgData name="tanisha fonseca" userId="7f3df64ad4baba55" providerId="LiveId" clId="{B4018057-5C49-4DE4-98F5-FB733D87E22E}" dt="2025-03-04T21:41:30.851" v="571" actId="164"/>
          <ac:picMkLst>
            <pc:docMk/>
            <pc:sldMk cId="4229517171" sldId="260"/>
            <ac:picMk id="23" creationId="{8B09B68A-8D0F-2F2A-50FD-5E1956F43AA9}"/>
          </ac:picMkLst>
        </pc:picChg>
        <pc:picChg chg="add del mod">
          <ac:chgData name="tanisha fonseca" userId="7f3df64ad4baba55" providerId="LiveId" clId="{B4018057-5C49-4DE4-98F5-FB733D87E22E}" dt="2025-03-04T21:37:01.091" v="373" actId="478"/>
          <ac:picMkLst>
            <pc:docMk/>
            <pc:sldMk cId="4229517171" sldId="260"/>
            <ac:picMk id="25" creationId="{D678AE1E-35B3-30B1-65AA-A7484F09D546}"/>
          </ac:picMkLst>
        </pc:picChg>
        <pc:picChg chg="add mod">
          <ac:chgData name="tanisha fonseca" userId="7f3df64ad4baba55" providerId="LiveId" clId="{B4018057-5C49-4DE4-98F5-FB733D87E22E}" dt="2025-03-04T21:41:30.851" v="571" actId="164"/>
          <ac:picMkLst>
            <pc:docMk/>
            <pc:sldMk cId="4229517171" sldId="260"/>
            <ac:picMk id="28" creationId="{37370549-D4F0-0FAC-06F1-5091BB85BCCE}"/>
          </ac:picMkLst>
        </pc:picChg>
      </pc:sldChg>
      <pc:sldChg chg="addSp delSp modSp new mod setBg">
        <pc:chgData name="tanisha fonseca" userId="7f3df64ad4baba55" providerId="LiveId" clId="{B4018057-5C49-4DE4-98F5-FB733D87E22E}" dt="2025-03-05T09:02:42.592" v="6185" actId="20577"/>
        <pc:sldMkLst>
          <pc:docMk/>
          <pc:sldMk cId="696298055" sldId="261"/>
        </pc:sldMkLst>
        <pc:spChg chg="mod">
          <ac:chgData name="tanisha fonseca" userId="7f3df64ad4baba55" providerId="LiveId" clId="{B4018057-5C49-4DE4-98F5-FB733D87E22E}" dt="2025-03-05T06:13:26.747" v="5492" actId="2711"/>
          <ac:spMkLst>
            <pc:docMk/>
            <pc:sldMk cId="696298055" sldId="261"/>
            <ac:spMk id="2" creationId="{57AF55E6-7A25-8058-3D09-A7850F9927C1}"/>
          </ac:spMkLst>
        </pc:spChg>
        <pc:spChg chg="mod">
          <ac:chgData name="tanisha fonseca" userId="7f3df64ad4baba55" providerId="LiveId" clId="{B4018057-5C49-4DE4-98F5-FB733D87E22E}" dt="2025-03-05T09:02:42.592" v="6185" actId="20577"/>
          <ac:spMkLst>
            <pc:docMk/>
            <pc:sldMk cId="696298055" sldId="261"/>
            <ac:spMk id="3" creationId="{915D2A76-E2F9-6FBE-7AA3-827B1E4B64ED}"/>
          </ac:spMkLst>
        </pc:spChg>
        <pc:spChg chg="mod">
          <ac:chgData name="tanisha fonseca" userId="7f3df64ad4baba55" providerId="LiveId" clId="{B4018057-5C49-4DE4-98F5-FB733D87E22E}" dt="2025-03-05T06:11:11.345" v="5454"/>
          <ac:spMkLst>
            <pc:docMk/>
            <pc:sldMk cId="696298055" sldId="261"/>
            <ac:spMk id="4" creationId="{550E6C22-EE1C-5A69-CC34-7B217D947B0A}"/>
          </ac:spMkLst>
        </pc:spChg>
        <pc:spChg chg="mod">
          <ac:chgData name="tanisha fonseca" userId="7f3df64ad4baba55" providerId="LiveId" clId="{B4018057-5C49-4DE4-98F5-FB733D87E22E}" dt="2025-03-05T06:11:11.345" v="5454"/>
          <ac:spMkLst>
            <pc:docMk/>
            <pc:sldMk cId="696298055" sldId="261"/>
            <ac:spMk id="5" creationId="{93482F6C-0891-B2F6-B170-61CCCA03F1D9}"/>
          </ac:spMkLst>
        </pc:spChg>
        <pc:spChg chg="add del">
          <ac:chgData name="tanisha fonseca" userId="7f3df64ad4baba55" providerId="LiveId" clId="{B4018057-5C49-4DE4-98F5-FB733D87E22E}" dt="2025-03-05T06:09:07.806" v="5350" actId="26606"/>
          <ac:spMkLst>
            <pc:docMk/>
            <pc:sldMk cId="696298055" sldId="261"/>
            <ac:spMk id="3083" creationId="{959C6B72-F8E6-4281-8F3E-93FC0DC98039}"/>
          </ac:spMkLst>
        </pc:spChg>
        <pc:spChg chg="add del">
          <ac:chgData name="tanisha fonseca" userId="7f3df64ad4baba55" providerId="LiveId" clId="{B4018057-5C49-4DE4-98F5-FB733D87E22E}" dt="2025-03-05T06:09:07.806" v="5350" actId="26606"/>
          <ac:spMkLst>
            <pc:docMk/>
            <pc:sldMk cId="696298055" sldId="261"/>
            <ac:spMk id="3085" creationId="{490234EE-E0D8-4805-9227-CCEAC601691F}"/>
          </ac:spMkLst>
        </pc:spChg>
        <pc:picChg chg="add mod ord">
          <ac:chgData name="tanisha fonseca" userId="7f3df64ad4baba55" providerId="LiveId" clId="{B4018057-5C49-4DE4-98F5-FB733D87E22E}" dt="2025-03-05T06:09:07.806" v="5350" actId="26606"/>
          <ac:picMkLst>
            <pc:docMk/>
            <pc:sldMk cId="696298055" sldId="261"/>
            <ac:picMk id="3074" creationId="{6AA0EE05-15F8-C2C3-620A-5EBEAFED1FB3}"/>
          </ac:picMkLst>
        </pc:picChg>
        <pc:picChg chg="add mod ord">
          <ac:chgData name="tanisha fonseca" userId="7f3df64ad4baba55" providerId="LiveId" clId="{B4018057-5C49-4DE4-98F5-FB733D87E22E}" dt="2025-03-05T06:09:07.806" v="5350" actId="26606"/>
          <ac:picMkLst>
            <pc:docMk/>
            <pc:sldMk cId="696298055" sldId="261"/>
            <ac:picMk id="3076" creationId="{A7F2BB02-D973-5417-B126-A556B6417C11}"/>
          </ac:picMkLst>
        </pc:picChg>
        <pc:picChg chg="add mod ord">
          <ac:chgData name="tanisha fonseca" userId="7f3df64ad4baba55" providerId="LiveId" clId="{B4018057-5C49-4DE4-98F5-FB733D87E22E}" dt="2025-03-05T06:09:07.806" v="5350" actId="26606"/>
          <ac:picMkLst>
            <pc:docMk/>
            <pc:sldMk cId="696298055" sldId="261"/>
            <ac:picMk id="3078" creationId="{D398EF0A-D8A9-5C70-58DB-93F196490153}"/>
          </ac:picMkLst>
        </pc:picChg>
      </pc:sldChg>
      <pc:sldChg chg="addSp delSp modSp new mod setBg delDesignElem">
        <pc:chgData name="tanisha fonseca" userId="7f3df64ad4baba55" providerId="LiveId" clId="{B4018057-5C49-4DE4-98F5-FB733D87E22E}" dt="2025-03-05T06:18:43.279" v="5547" actId="20577"/>
        <pc:sldMkLst>
          <pc:docMk/>
          <pc:sldMk cId="183064186" sldId="262"/>
        </pc:sldMkLst>
        <pc:spChg chg="mod">
          <ac:chgData name="tanisha fonseca" userId="7f3df64ad4baba55" providerId="LiveId" clId="{B4018057-5C49-4DE4-98F5-FB733D87E22E}" dt="2025-03-05T06:16:24.136" v="5534" actId="1076"/>
          <ac:spMkLst>
            <pc:docMk/>
            <pc:sldMk cId="183064186" sldId="262"/>
            <ac:spMk id="2" creationId="{4BD9CE21-2CDD-6ABA-6785-6AD92F119636}"/>
          </ac:spMkLst>
        </pc:spChg>
        <pc:spChg chg="add del mod">
          <ac:chgData name="tanisha fonseca" userId="7f3df64ad4baba55" providerId="LiveId" clId="{B4018057-5C49-4DE4-98F5-FB733D87E22E}" dt="2025-03-04T21:52:25.694" v="744" actId="26606"/>
          <ac:spMkLst>
            <pc:docMk/>
            <pc:sldMk cId="183064186" sldId="262"/>
            <ac:spMk id="3" creationId="{1FD3E48E-9605-D3A0-D5DD-5A75709F9249}"/>
          </ac:spMkLst>
        </pc:spChg>
        <pc:spChg chg="mod">
          <ac:chgData name="tanisha fonseca" userId="7f3df64ad4baba55" providerId="LiveId" clId="{B4018057-5C49-4DE4-98F5-FB733D87E22E}" dt="2025-03-04T21:52:25.694" v="744" actId="26606"/>
          <ac:spMkLst>
            <pc:docMk/>
            <pc:sldMk cId="183064186" sldId="262"/>
            <ac:spMk id="4" creationId="{434C3616-6F92-D7D9-3D49-1333A3D597ED}"/>
          </ac:spMkLst>
        </pc:spChg>
        <pc:spChg chg="mod">
          <ac:chgData name="tanisha fonseca" userId="7f3df64ad4baba55" providerId="LiveId" clId="{B4018057-5C49-4DE4-98F5-FB733D87E22E}" dt="2025-03-05T06:09:57.657" v="5399"/>
          <ac:spMkLst>
            <pc:docMk/>
            <pc:sldMk cId="183064186" sldId="262"/>
            <ac:spMk id="5" creationId="{422FC6BC-934D-DA67-160B-56D1363A256B}"/>
          </ac:spMkLst>
        </pc:spChg>
        <pc:spChg chg="add mod">
          <ac:chgData name="tanisha fonseca" userId="7f3df64ad4baba55" providerId="LiveId" clId="{B4018057-5C49-4DE4-98F5-FB733D87E22E}" dt="2025-03-05T06:18:43.279" v="5547" actId="20577"/>
          <ac:spMkLst>
            <pc:docMk/>
            <pc:sldMk cId="183064186" sldId="262"/>
            <ac:spMk id="6" creationId="{E3308817-9C4C-2B0B-045C-91E7D5340789}"/>
          </ac:spMkLst>
        </pc:spChg>
        <pc:spChg chg="add del">
          <ac:chgData name="tanisha fonseca" userId="7f3df64ad4baba55" providerId="LiveId" clId="{B4018057-5C49-4DE4-98F5-FB733D87E22E}" dt="2025-03-05T06:10:55.704" v="5446"/>
          <ac:spMkLst>
            <pc:docMk/>
            <pc:sldMk cId="183064186" sldId="262"/>
            <ac:spMk id="11" creationId="{53B021B3-DE93-4AB7-8A18-CF5F1CED88B8}"/>
          </ac:spMkLst>
        </pc:spChg>
        <pc:spChg chg="add del">
          <ac:chgData name="tanisha fonseca" userId="7f3df64ad4baba55" providerId="LiveId" clId="{B4018057-5C49-4DE4-98F5-FB733D87E22E}" dt="2025-03-05T06:10:55.704" v="5446"/>
          <ac:spMkLst>
            <pc:docMk/>
            <pc:sldMk cId="183064186" sldId="262"/>
            <ac:spMk id="13" creationId="{52D502E5-F6B4-4D58-B4AE-FC466FF15EE8}"/>
          </ac:spMkLst>
        </pc:spChg>
        <pc:spChg chg="add del">
          <ac:chgData name="tanisha fonseca" userId="7f3df64ad4baba55" providerId="LiveId" clId="{B4018057-5C49-4DE4-98F5-FB733D87E22E}" dt="2025-03-05T06:10:55.704" v="5446"/>
          <ac:spMkLst>
            <pc:docMk/>
            <pc:sldMk cId="183064186" sldId="262"/>
            <ac:spMk id="15" creationId="{9DECDBF4-02B6-4BB4-B65B-B8107AD6A9E8}"/>
          </ac:spMkLst>
        </pc:spChg>
        <pc:graphicFrameChg chg="add del">
          <ac:chgData name="tanisha fonseca" userId="7f3df64ad4baba55" providerId="LiveId" clId="{B4018057-5C49-4DE4-98F5-FB733D87E22E}" dt="2025-03-04T21:52:25.627" v="743" actId="26606"/>
          <ac:graphicFrameMkLst>
            <pc:docMk/>
            <pc:sldMk cId="183064186" sldId="262"/>
            <ac:graphicFrameMk id="7" creationId="{6F8423A3-E1F1-2249-3541-673D2CD93AE0}"/>
          </ac:graphicFrameMkLst>
        </pc:graphicFrameChg>
        <pc:graphicFrameChg chg="add del mod">
          <ac:chgData name="tanisha fonseca" userId="7f3df64ad4baba55" providerId="LiveId" clId="{B4018057-5C49-4DE4-98F5-FB733D87E22E}" dt="2025-03-04T21:56:13.221" v="755" actId="26606"/>
          <ac:graphicFrameMkLst>
            <pc:docMk/>
            <pc:sldMk cId="183064186" sldId="262"/>
            <ac:graphicFrameMk id="9" creationId="{0589F951-5134-7A7E-D665-309FC1D4351B}"/>
          </ac:graphicFrameMkLst>
        </pc:graphicFrameChg>
        <pc:graphicFrameChg chg="add mod">
          <ac:chgData name="tanisha fonseca" userId="7f3df64ad4baba55" providerId="LiveId" clId="{B4018057-5C49-4DE4-98F5-FB733D87E22E}" dt="2025-03-05T06:18:26.616" v="5546" actId="207"/>
          <ac:graphicFrameMkLst>
            <pc:docMk/>
            <pc:sldMk cId="183064186" sldId="262"/>
            <ac:graphicFrameMk id="17" creationId="{368CEDCB-854B-CD31-23E1-1DFD8B19C526}"/>
          </ac:graphicFrameMkLst>
        </pc:graphicFrameChg>
      </pc:sldChg>
      <pc:sldChg chg="addSp delSp modSp new mod">
        <pc:chgData name="tanisha fonseca" userId="7f3df64ad4baba55" providerId="LiveId" clId="{B4018057-5C49-4DE4-98F5-FB733D87E22E}" dt="2025-03-05T06:11:11.345" v="5454"/>
        <pc:sldMkLst>
          <pc:docMk/>
          <pc:sldMk cId="1331307319" sldId="263"/>
        </pc:sldMkLst>
        <pc:spChg chg="mod">
          <ac:chgData name="tanisha fonseca" userId="7f3df64ad4baba55" providerId="LiveId" clId="{B4018057-5C49-4DE4-98F5-FB733D87E22E}" dt="2025-03-04T22:52:36.411" v="1656" actId="1076"/>
          <ac:spMkLst>
            <pc:docMk/>
            <pc:sldMk cId="1331307319" sldId="263"/>
            <ac:spMk id="2" creationId="{28474F62-B415-BD4D-821A-CF227E8F7996}"/>
          </ac:spMkLst>
        </pc:spChg>
        <pc:spChg chg="del">
          <ac:chgData name="tanisha fonseca" userId="7f3df64ad4baba55" providerId="LiveId" clId="{B4018057-5C49-4DE4-98F5-FB733D87E22E}" dt="2025-03-04T22:01:13.744" v="768" actId="931"/>
          <ac:spMkLst>
            <pc:docMk/>
            <pc:sldMk cId="1331307319" sldId="263"/>
            <ac:spMk id="3" creationId="{D04D084A-EAE1-7A4E-DBB7-5C50DA08E80C}"/>
          </ac:spMkLst>
        </pc:spChg>
        <pc:spChg chg="mod">
          <ac:chgData name="tanisha fonseca" userId="7f3df64ad4baba55" providerId="LiveId" clId="{B4018057-5C49-4DE4-98F5-FB733D87E22E}" dt="2025-03-05T06:11:11.345" v="5454"/>
          <ac:spMkLst>
            <pc:docMk/>
            <pc:sldMk cId="1331307319" sldId="263"/>
            <ac:spMk id="4" creationId="{0E67B59F-B8B8-E5E7-37DA-5258573CA016}"/>
          </ac:spMkLst>
        </pc:spChg>
        <pc:spChg chg="mod">
          <ac:chgData name="tanisha fonseca" userId="7f3df64ad4baba55" providerId="LiveId" clId="{B4018057-5C49-4DE4-98F5-FB733D87E22E}" dt="2025-03-05T06:11:11.345" v="5454"/>
          <ac:spMkLst>
            <pc:docMk/>
            <pc:sldMk cId="1331307319" sldId="263"/>
            <ac:spMk id="5" creationId="{D24AFCDA-AE97-93BB-5665-78C35EE541EC}"/>
          </ac:spMkLst>
        </pc:spChg>
        <pc:spChg chg="add del mod">
          <ac:chgData name="tanisha fonseca" userId="7f3df64ad4baba55" providerId="LiveId" clId="{B4018057-5C49-4DE4-98F5-FB733D87E22E}" dt="2025-03-04T22:32:31.580" v="994"/>
          <ac:spMkLst>
            <pc:docMk/>
            <pc:sldMk cId="1331307319" sldId="263"/>
            <ac:spMk id="12" creationId="{9200D56F-81AC-9F98-30BC-81E45502A68F}"/>
          </ac:spMkLst>
        </pc:spChg>
        <pc:spChg chg="add mod">
          <ac:chgData name="tanisha fonseca" userId="7f3df64ad4baba55" providerId="LiveId" clId="{B4018057-5C49-4DE4-98F5-FB733D87E22E}" dt="2025-03-04T22:54:00.051" v="1746" actId="1037"/>
          <ac:spMkLst>
            <pc:docMk/>
            <pc:sldMk cId="1331307319" sldId="263"/>
            <ac:spMk id="13" creationId="{C9F4B111-2F3F-68D7-7868-0938CF6038D5}"/>
          </ac:spMkLst>
        </pc:spChg>
        <pc:spChg chg="add mod">
          <ac:chgData name="tanisha fonseca" userId="7f3df64ad4baba55" providerId="LiveId" clId="{B4018057-5C49-4DE4-98F5-FB733D87E22E}" dt="2025-03-04T22:53:01.920" v="1694" actId="1037"/>
          <ac:spMkLst>
            <pc:docMk/>
            <pc:sldMk cId="1331307319" sldId="263"/>
            <ac:spMk id="14" creationId="{EBC386AE-C3B9-1F64-9D14-726F7D28F6D0}"/>
          </ac:spMkLst>
        </pc:spChg>
        <pc:spChg chg="add mod">
          <ac:chgData name="tanisha fonseca" userId="7f3df64ad4baba55" providerId="LiveId" clId="{B4018057-5C49-4DE4-98F5-FB733D87E22E}" dt="2025-03-04T22:54:06.974" v="1761" actId="1037"/>
          <ac:spMkLst>
            <pc:docMk/>
            <pc:sldMk cId="1331307319" sldId="263"/>
            <ac:spMk id="15" creationId="{8D154693-E61C-7602-080D-DC4062CB036E}"/>
          </ac:spMkLst>
        </pc:spChg>
        <pc:spChg chg="add del mod">
          <ac:chgData name="tanisha fonseca" userId="7f3df64ad4baba55" providerId="LiveId" clId="{B4018057-5C49-4DE4-98F5-FB733D87E22E}" dt="2025-03-04T22:53:32.136" v="1700" actId="14100"/>
          <ac:spMkLst>
            <pc:docMk/>
            <pc:sldMk cId="1331307319" sldId="263"/>
            <ac:spMk id="25" creationId="{E691B3AC-22CF-6191-139D-4E1CCE4D3749}"/>
          </ac:spMkLst>
        </pc:spChg>
        <pc:spChg chg="add del mod">
          <ac:chgData name="tanisha fonseca" userId="7f3df64ad4baba55" providerId="LiveId" clId="{B4018057-5C49-4DE4-98F5-FB733D87E22E}" dt="2025-03-04T22:39:03.892" v="1471"/>
          <ac:spMkLst>
            <pc:docMk/>
            <pc:sldMk cId="1331307319" sldId="263"/>
            <ac:spMk id="26" creationId="{E691B3AC-22CF-6191-139D-4E1CCE4D3749}"/>
          </ac:spMkLst>
        </pc:spChg>
        <pc:spChg chg="add mod">
          <ac:chgData name="tanisha fonseca" userId="7f3df64ad4baba55" providerId="LiveId" clId="{B4018057-5C49-4DE4-98F5-FB733D87E22E}" dt="2025-03-04T22:54:12.602" v="1762" actId="1076"/>
          <ac:spMkLst>
            <pc:docMk/>
            <pc:sldMk cId="1331307319" sldId="263"/>
            <ac:spMk id="28" creationId="{36E8E61B-8B9A-1AD7-50BC-E8D812FA781F}"/>
          </ac:spMkLst>
        </pc:spChg>
        <pc:spChg chg="add mod">
          <ac:chgData name="tanisha fonseca" userId="7f3df64ad4baba55" providerId="LiveId" clId="{B4018057-5C49-4DE4-98F5-FB733D87E22E}" dt="2025-03-04T22:54:22.241" v="1764" actId="1076"/>
          <ac:spMkLst>
            <pc:docMk/>
            <pc:sldMk cId="1331307319" sldId="263"/>
            <ac:spMk id="30" creationId="{0688724A-7094-336E-3035-94402B484CB7}"/>
          </ac:spMkLst>
        </pc:spChg>
        <pc:picChg chg="add mod">
          <ac:chgData name="tanisha fonseca" userId="7f3df64ad4baba55" providerId="LiveId" clId="{B4018057-5C49-4DE4-98F5-FB733D87E22E}" dt="2025-03-04T22:53:52.604" v="1728" actId="1037"/>
          <ac:picMkLst>
            <pc:docMk/>
            <pc:sldMk cId="1331307319" sldId="263"/>
            <ac:picMk id="7" creationId="{5780F219-F70B-5501-91BF-89A87CEE604D}"/>
          </ac:picMkLst>
        </pc:picChg>
        <pc:picChg chg="add mod">
          <ac:chgData name="tanisha fonseca" userId="7f3df64ad4baba55" providerId="LiveId" clId="{B4018057-5C49-4DE4-98F5-FB733D87E22E}" dt="2025-03-04T22:53:52.604" v="1728" actId="1037"/>
          <ac:picMkLst>
            <pc:docMk/>
            <pc:sldMk cId="1331307319" sldId="263"/>
            <ac:picMk id="9" creationId="{F70DDFAC-91E3-6D5F-45A0-C52C6D58277F}"/>
          </ac:picMkLst>
        </pc:picChg>
        <pc:picChg chg="add mod">
          <ac:chgData name="tanisha fonseca" userId="7f3df64ad4baba55" providerId="LiveId" clId="{B4018057-5C49-4DE4-98F5-FB733D87E22E}" dt="2025-03-04T22:52:51.823" v="1671" actId="1037"/>
          <ac:picMkLst>
            <pc:docMk/>
            <pc:sldMk cId="1331307319" sldId="263"/>
            <ac:picMk id="10" creationId="{57B26868-5229-6FD3-C480-6DCE54D0A803}"/>
          </ac:picMkLst>
        </pc:picChg>
        <pc:picChg chg="add mod">
          <ac:chgData name="tanisha fonseca" userId="7f3df64ad4baba55" providerId="LiveId" clId="{B4018057-5C49-4DE4-98F5-FB733D87E22E}" dt="2025-03-04T22:52:51.823" v="1671" actId="1037"/>
          <ac:picMkLst>
            <pc:docMk/>
            <pc:sldMk cId="1331307319" sldId="263"/>
            <ac:picMk id="11" creationId="{7394408C-81A5-CBEC-89FC-2E634F563EF7}"/>
          </ac:picMkLst>
        </pc:picChg>
        <pc:picChg chg="add mod">
          <ac:chgData name="tanisha fonseca" userId="7f3df64ad4baba55" providerId="LiveId" clId="{B4018057-5C49-4DE4-98F5-FB733D87E22E}" dt="2025-03-04T22:33:08.148" v="1036"/>
          <ac:picMkLst>
            <pc:docMk/>
            <pc:sldMk cId="1331307319" sldId="263"/>
            <ac:picMk id="16" creationId="{F6F988D2-A86B-F4F4-A38E-2ACFD1C04BD7}"/>
          </ac:picMkLst>
        </pc:picChg>
        <pc:picChg chg="add mod">
          <ac:chgData name="tanisha fonseca" userId="7f3df64ad4baba55" providerId="LiveId" clId="{B4018057-5C49-4DE4-98F5-FB733D87E22E}" dt="2025-03-04T22:33:08.148" v="1036"/>
          <ac:picMkLst>
            <pc:docMk/>
            <pc:sldMk cId="1331307319" sldId="263"/>
            <ac:picMk id="17" creationId="{6F9F654A-C61E-E871-40BF-C0C5E3035CC4}"/>
          </ac:picMkLst>
        </pc:picChg>
        <pc:picChg chg="add mod">
          <ac:chgData name="tanisha fonseca" userId="7f3df64ad4baba55" providerId="LiveId" clId="{B4018057-5C49-4DE4-98F5-FB733D87E22E}" dt="2025-03-04T22:54:06.974" v="1761" actId="1037"/>
          <ac:picMkLst>
            <pc:docMk/>
            <pc:sldMk cId="1331307319" sldId="263"/>
            <ac:picMk id="19" creationId="{E7556A5E-DB71-4B37-1494-14D57931F080}"/>
          </ac:picMkLst>
        </pc:picChg>
        <pc:picChg chg="add mod">
          <ac:chgData name="tanisha fonseca" userId="7f3df64ad4baba55" providerId="LiveId" clId="{B4018057-5C49-4DE4-98F5-FB733D87E22E}" dt="2025-03-04T22:52:51.823" v="1671" actId="1037"/>
          <ac:picMkLst>
            <pc:docMk/>
            <pc:sldMk cId="1331307319" sldId="263"/>
            <ac:picMk id="21" creationId="{A423528C-CAC7-474F-1D58-70860FD842D6}"/>
          </ac:picMkLst>
        </pc:picChg>
        <pc:picChg chg="add del mod">
          <ac:chgData name="tanisha fonseca" userId="7f3df64ad4baba55" providerId="LiveId" clId="{B4018057-5C49-4DE4-98F5-FB733D87E22E}" dt="2025-03-04T22:36:58.801" v="1327" actId="478"/>
          <ac:picMkLst>
            <pc:docMk/>
            <pc:sldMk cId="1331307319" sldId="263"/>
            <ac:picMk id="22" creationId="{7DADADCF-58A8-52E5-9B71-CC79EBA34B2B}"/>
          </ac:picMkLst>
        </pc:picChg>
        <pc:picChg chg="add del mod">
          <ac:chgData name="tanisha fonseca" userId="7f3df64ad4baba55" providerId="LiveId" clId="{B4018057-5C49-4DE4-98F5-FB733D87E22E}" dt="2025-03-04T22:36:58.801" v="1327" actId="478"/>
          <ac:picMkLst>
            <pc:docMk/>
            <pc:sldMk cId="1331307319" sldId="263"/>
            <ac:picMk id="23" creationId="{148ED51B-3A57-7C2A-3ADF-6908D64AAFB0}"/>
          </ac:picMkLst>
        </pc:picChg>
      </pc:sldChg>
      <pc:sldChg chg="addSp delSp modSp new mod">
        <pc:chgData name="tanisha fonseca" userId="7f3df64ad4baba55" providerId="LiveId" clId="{B4018057-5C49-4DE4-98F5-FB733D87E22E}" dt="2025-03-05T06:11:11.345" v="5454"/>
        <pc:sldMkLst>
          <pc:docMk/>
          <pc:sldMk cId="3488534222" sldId="264"/>
        </pc:sldMkLst>
        <pc:spChg chg="mod">
          <ac:chgData name="tanisha fonseca" userId="7f3df64ad4baba55" providerId="LiveId" clId="{B4018057-5C49-4DE4-98F5-FB733D87E22E}" dt="2025-03-05T06:11:11.345" v="5454"/>
          <ac:spMkLst>
            <pc:docMk/>
            <pc:sldMk cId="3488534222" sldId="264"/>
            <ac:spMk id="2" creationId="{2B688F88-3459-E1B6-80F3-885CF921BBDF}"/>
          </ac:spMkLst>
        </pc:spChg>
        <pc:spChg chg="add del mod">
          <ac:chgData name="tanisha fonseca" userId="7f3df64ad4baba55" providerId="LiveId" clId="{B4018057-5C49-4DE4-98F5-FB733D87E22E}" dt="2025-03-05T06:11:11.345" v="5454"/>
          <ac:spMkLst>
            <pc:docMk/>
            <pc:sldMk cId="3488534222" sldId="264"/>
            <ac:spMk id="3" creationId="{E170A7A1-C62C-30BC-182B-FD4549D696EB}"/>
          </ac:spMkLst>
        </pc:spChg>
        <pc:spChg chg="mod">
          <ac:chgData name="tanisha fonseca" userId="7f3df64ad4baba55" providerId="LiveId" clId="{B4018057-5C49-4DE4-98F5-FB733D87E22E}" dt="2025-03-05T06:11:11.345" v="5454"/>
          <ac:spMkLst>
            <pc:docMk/>
            <pc:sldMk cId="3488534222" sldId="264"/>
            <ac:spMk id="4" creationId="{0829F918-192B-7EC1-F2B6-3F9EB079B22E}"/>
          </ac:spMkLst>
        </pc:spChg>
        <pc:spChg chg="mod">
          <ac:chgData name="tanisha fonseca" userId="7f3df64ad4baba55" providerId="LiveId" clId="{B4018057-5C49-4DE4-98F5-FB733D87E22E}" dt="2025-03-05T06:11:11.345" v="5454"/>
          <ac:spMkLst>
            <pc:docMk/>
            <pc:sldMk cId="3488534222" sldId="264"/>
            <ac:spMk id="5" creationId="{3CD5DC77-EB6B-973B-F441-ADF254035BE0}"/>
          </ac:spMkLst>
        </pc:spChg>
        <pc:spChg chg="add mod">
          <ac:chgData name="tanisha fonseca" userId="7f3df64ad4baba55" providerId="LiveId" clId="{B4018057-5C49-4DE4-98F5-FB733D87E22E}" dt="2025-03-04T22:58:28.778" v="1767"/>
          <ac:spMkLst>
            <pc:docMk/>
            <pc:sldMk cId="3488534222" sldId="264"/>
            <ac:spMk id="6" creationId="{2AF358A4-1072-C15C-DC0C-7A4AE18088E2}"/>
          </ac:spMkLst>
        </pc:spChg>
      </pc:sldChg>
      <pc:sldChg chg="modSp new mod">
        <pc:chgData name="tanisha fonseca" userId="7f3df64ad4baba55" providerId="LiveId" clId="{B4018057-5C49-4DE4-98F5-FB733D87E22E}" dt="2025-03-05T06:11:11.345" v="5454"/>
        <pc:sldMkLst>
          <pc:docMk/>
          <pc:sldMk cId="420885835" sldId="265"/>
        </pc:sldMkLst>
        <pc:spChg chg="mod">
          <ac:chgData name="tanisha fonseca" userId="7f3df64ad4baba55" providerId="LiveId" clId="{B4018057-5C49-4DE4-98F5-FB733D87E22E}" dt="2025-03-05T06:11:11.345" v="5454"/>
          <ac:spMkLst>
            <pc:docMk/>
            <pc:sldMk cId="420885835" sldId="265"/>
            <ac:spMk id="2" creationId="{6EBBC3C6-B195-BFD8-1C78-F3838973FD0D}"/>
          </ac:spMkLst>
        </pc:spChg>
        <pc:spChg chg="mod">
          <ac:chgData name="tanisha fonseca" userId="7f3df64ad4baba55" providerId="LiveId" clId="{B4018057-5C49-4DE4-98F5-FB733D87E22E}" dt="2025-03-05T06:11:11.345" v="5454"/>
          <ac:spMkLst>
            <pc:docMk/>
            <pc:sldMk cId="420885835" sldId="265"/>
            <ac:spMk id="3" creationId="{FDFCB435-61C4-F1A8-86F7-AF1873A834FF}"/>
          </ac:spMkLst>
        </pc:spChg>
        <pc:spChg chg="mod">
          <ac:chgData name="tanisha fonseca" userId="7f3df64ad4baba55" providerId="LiveId" clId="{B4018057-5C49-4DE4-98F5-FB733D87E22E}" dt="2025-03-05T06:11:11.345" v="5454"/>
          <ac:spMkLst>
            <pc:docMk/>
            <pc:sldMk cId="420885835" sldId="265"/>
            <ac:spMk id="4" creationId="{D07A9CEC-EA87-4CFD-22E6-DAF659BCF5E8}"/>
          </ac:spMkLst>
        </pc:spChg>
        <pc:spChg chg="mod">
          <ac:chgData name="tanisha fonseca" userId="7f3df64ad4baba55" providerId="LiveId" clId="{B4018057-5C49-4DE4-98F5-FB733D87E22E}" dt="2025-03-05T06:11:11.345" v="5454"/>
          <ac:spMkLst>
            <pc:docMk/>
            <pc:sldMk cId="420885835" sldId="265"/>
            <ac:spMk id="5" creationId="{FEF572E7-AE93-D706-E9BE-386A21B23588}"/>
          </ac:spMkLst>
        </pc:spChg>
      </pc:sldChg>
      <pc:sldChg chg="addSp delSp modSp new mod">
        <pc:chgData name="tanisha fonseca" userId="7f3df64ad4baba55" providerId="LiveId" clId="{B4018057-5C49-4DE4-98F5-FB733D87E22E}" dt="2025-03-05T06:19:50.506" v="5548" actId="33524"/>
        <pc:sldMkLst>
          <pc:docMk/>
          <pc:sldMk cId="2554384715" sldId="266"/>
        </pc:sldMkLst>
        <pc:spChg chg="mod">
          <ac:chgData name="tanisha fonseca" userId="7f3df64ad4baba55" providerId="LiveId" clId="{B4018057-5C49-4DE4-98F5-FB733D87E22E}" dt="2025-03-05T06:11:11.345" v="5454"/>
          <ac:spMkLst>
            <pc:docMk/>
            <pc:sldMk cId="2554384715" sldId="266"/>
            <ac:spMk id="2" creationId="{85C1ACE4-7B12-3630-69B0-D810267C635C}"/>
          </ac:spMkLst>
        </pc:spChg>
        <pc:spChg chg="del mod">
          <ac:chgData name="tanisha fonseca" userId="7f3df64ad4baba55" providerId="LiveId" clId="{B4018057-5C49-4DE4-98F5-FB733D87E22E}" dt="2025-03-04T23:29:21.781" v="2271" actId="478"/>
          <ac:spMkLst>
            <pc:docMk/>
            <pc:sldMk cId="2554384715" sldId="266"/>
            <ac:spMk id="3" creationId="{30FE504F-86E7-66D1-A24D-CC69786C6789}"/>
          </ac:spMkLst>
        </pc:spChg>
        <pc:spChg chg="mod">
          <ac:chgData name="tanisha fonseca" userId="7f3df64ad4baba55" providerId="LiveId" clId="{B4018057-5C49-4DE4-98F5-FB733D87E22E}" dt="2025-03-05T06:11:11.345" v="5454"/>
          <ac:spMkLst>
            <pc:docMk/>
            <pc:sldMk cId="2554384715" sldId="266"/>
            <ac:spMk id="4" creationId="{50F1E99D-6282-DFFF-701F-CF77BD69A173}"/>
          </ac:spMkLst>
        </pc:spChg>
        <pc:spChg chg="mod">
          <ac:chgData name="tanisha fonseca" userId="7f3df64ad4baba55" providerId="LiveId" clId="{B4018057-5C49-4DE4-98F5-FB733D87E22E}" dt="2025-03-05T06:11:11.345" v="5454"/>
          <ac:spMkLst>
            <pc:docMk/>
            <pc:sldMk cId="2554384715" sldId="266"/>
            <ac:spMk id="5" creationId="{4DF4C39C-F3AD-551B-4CD4-93478922C0EF}"/>
          </ac:spMkLst>
        </pc:spChg>
        <pc:spChg chg="add del">
          <ac:chgData name="tanisha fonseca" userId="7f3df64ad4baba55" providerId="LiveId" clId="{B4018057-5C49-4DE4-98F5-FB733D87E22E}" dt="2025-03-04T23:13:25.013" v="1866" actId="22"/>
          <ac:spMkLst>
            <pc:docMk/>
            <pc:sldMk cId="2554384715" sldId="266"/>
            <ac:spMk id="9" creationId="{0EFCF7AE-7703-70AB-F911-C6E39A4D715C}"/>
          </ac:spMkLst>
        </pc:spChg>
        <pc:spChg chg="add mod">
          <ac:chgData name="tanisha fonseca" userId="7f3df64ad4baba55" providerId="LiveId" clId="{B4018057-5C49-4DE4-98F5-FB733D87E22E}" dt="2025-03-04T23:34:55.979" v="2577" actId="1035"/>
          <ac:spMkLst>
            <pc:docMk/>
            <pc:sldMk cId="2554384715" sldId="266"/>
            <ac:spMk id="12" creationId="{979B4787-4869-B20D-72FC-EFD859F2DDF2}"/>
          </ac:spMkLst>
        </pc:spChg>
        <pc:spChg chg="add mod">
          <ac:chgData name="tanisha fonseca" userId="7f3df64ad4baba55" providerId="LiveId" clId="{B4018057-5C49-4DE4-98F5-FB733D87E22E}" dt="2025-03-04T23:34:55.979" v="2577" actId="1035"/>
          <ac:spMkLst>
            <pc:docMk/>
            <pc:sldMk cId="2554384715" sldId="266"/>
            <ac:spMk id="13" creationId="{79398B36-843B-D014-2FF7-5F2D095374CB}"/>
          </ac:spMkLst>
        </pc:spChg>
        <pc:spChg chg="add mod">
          <ac:chgData name="tanisha fonseca" userId="7f3df64ad4baba55" providerId="LiveId" clId="{B4018057-5C49-4DE4-98F5-FB733D87E22E}" dt="2025-03-04T23:34:55.979" v="2577" actId="1035"/>
          <ac:spMkLst>
            <pc:docMk/>
            <pc:sldMk cId="2554384715" sldId="266"/>
            <ac:spMk id="14" creationId="{A23FD8ED-582B-7828-AAB5-E03478247506}"/>
          </ac:spMkLst>
        </pc:spChg>
        <pc:spChg chg="add mod">
          <ac:chgData name="tanisha fonseca" userId="7f3df64ad4baba55" providerId="LiveId" clId="{B4018057-5C49-4DE4-98F5-FB733D87E22E}" dt="2025-03-04T23:30:29.225" v="2293" actId="1037"/>
          <ac:spMkLst>
            <pc:docMk/>
            <pc:sldMk cId="2554384715" sldId="266"/>
            <ac:spMk id="15" creationId="{B696C724-4195-E595-AD34-E0B61A5746C3}"/>
          </ac:spMkLst>
        </pc:spChg>
        <pc:spChg chg="add mod">
          <ac:chgData name="tanisha fonseca" userId="7f3df64ad4baba55" providerId="LiveId" clId="{B4018057-5C49-4DE4-98F5-FB733D87E22E}" dt="2025-03-04T23:34:55.979" v="2577" actId="1035"/>
          <ac:spMkLst>
            <pc:docMk/>
            <pc:sldMk cId="2554384715" sldId="266"/>
            <ac:spMk id="16" creationId="{B2F74C3E-4573-6C90-EBB4-14A0ED46CA00}"/>
          </ac:spMkLst>
        </pc:spChg>
        <pc:spChg chg="add mod">
          <ac:chgData name="tanisha fonseca" userId="7f3df64ad4baba55" providerId="LiveId" clId="{B4018057-5C49-4DE4-98F5-FB733D87E22E}" dt="2025-03-04T23:34:55.979" v="2577" actId="1035"/>
          <ac:spMkLst>
            <pc:docMk/>
            <pc:sldMk cId="2554384715" sldId="266"/>
            <ac:spMk id="17" creationId="{ECD64D28-E313-BA63-A44D-6662EB01DA2C}"/>
          </ac:spMkLst>
        </pc:spChg>
        <pc:spChg chg="add mod">
          <ac:chgData name="tanisha fonseca" userId="7f3df64ad4baba55" providerId="LiveId" clId="{B4018057-5C49-4DE4-98F5-FB733D87E22E}" dt="2025-03-04T23:34:55.979" v="2577" actId="1035"/>
          <ac:spMkLst>
            <pc:docMk/>
            <pc:sldMk cId="2554384715" sldId="266"/>
            <ac:spMk id="18" creationId="{FEF50728-5DBE-A7B9-5AB7-1696CDE21182}"/>
          </ac:spMkLst>
        </pc:spChg>
        <pc:spChg chg="add mod">
          <ac:chgData name="tanisha fonseca" userId="7f3df64ad4baba55" providerId="LiveId" clId="{B4018057-5C49-4DE4-98F5-FB733D87E22E}" dt="2025-03-04T23:34:55.979" v="2577" actId="1035"/>
          <ac:spMkLst>
            <pc:docMk/>
            <pc:sldMk cId="2554384715" sldId="266"/>
            <ac:spMk id="19" creationId="{91751DDF-B6BB-AC68-AB68-F69B3128CC80}"/>
          </ac:spMkLst>
        </pc:spChg>
        <pc:spChg chg="add mod">
          <ac:chgData name="tanisha fonseca" userId="7f3df64ad4baba55" providerId="LiveId" clId="{B4018057-5C49-4DE4-98F5-FB733D87E22E}" dt="2025-03-04T23:35:05.376" v="2579" actId="1076"/>
          <ac:spMkLst>
            <pc:docMk/>
            <pc:sldMk cId="2554384715" sldId="266"/>
            <ac:spMk id="25" creationId="{A168CF32-16B8-87B1-2399-6714B1FDCACF}"/>
          </ac:spMkLst>
        </pc:spChg>
        <pc:spChg chg="add mod">
          <ac:chgData name="tanisha fonseca" userId="7f3df64ad4baba55" providerId="LiveId" clId="{B4018057-5C49-4DE4-98F5-FB733D87E22E}" dt="2025-03-04T23:34:55.979" v="2577" actId="1035"/>
          <ac:spMkLst>
            <pc:docMk/>
            <pc:sldMk cId="2554384715" sldId="266"/>
            <ac:spMk id="26" creationId="{113A740E-0A7B-ED96-8AC6-AFDE2E561B15}"/>
          </ac:spMkLst>
        </pc:spChg>
        <pc:spChg chg="add mod">
          <ac:chgData name="tanisha fonseca" userId="7f3df64ad4baba55" providerId="LiveId" clId="{B4018057-5C49-4DE4-98F5-FB733D87E22E}" dt="2025-03-04T23:34:55.979" v="2577" actId="1035"/>
          <ac:spMkLst>
            <pc:docMk/>
            <pc:sldMk cId="2554384715" sldId="266"/>
            <ac:spMk id="27" creationId="{0B9003E5-A90A-A1C6-960A-554777905879}"/>
          </ac:spMkLst>
        </pc:spChg>
        <pc:spChg chg="add mod">
          <ac:chgData name="tanisha fonseca" userId="7f3df64ad4baba55" providerId="LiveId" clId="{B4018057-5C49-4DE4-98F5-FB733D87E22E}" dt="2025-03-05T06:19:50.506" v="5548" actId="33524"/>
          <ac:spMkLst>
            <pc:docMk/>
            <pc:sldMk cId="2554384715" sldId="266"/>
            <ac:spMk id="28" creationId="{0A523E7E-9872-8666-1D91-870A87E79249}"/>
          </ac:spMkLst>
        </pc:spChg>
        <pc:grpChg chg="add mod">
          <ac:chgData name="tanisha fonseca" userId="7f3df64ad4baba55" providerId="LiveId" clId="{B4018057-5C49-4DE4-98F5-FB733D87E22E}" dt="2025-03-04T23:30:18.261" v="2279" actId="1076"/>
          <ac:grpSpMkLst>
            <pc:docMk/>
            <pc:sldMk cId="2554384715" sldId="266"/>
            <ac:grpSpMk id="24" creationId="{45736DC4-F764-D3A7-BA0F-D7F23059E6AE}"/>
          </ac:grpSpMkLst>
        </pc:grpChg>
        <pc:picChg chg="add mod">
          <ac:chgData name="tanisha fonseca" userId="7f3df64ad4baba55" providerId="LiveId" clId="{B4018057-5C49-4DE4-98F5-FB733D87E22E}" dt="2025-03-04T23:30:29.225" v="2293" actId="1037"/>
          <ac:picMkLst>
            <pc:docMk/>
            <pc:sldMk cId="2554384715" sldId="266"/>
            <ac:picMk id="7" creationId="{5C8C4EB5-D256-CCBE-3C00-129F3A21FB8E}"/>
          </ac:picMkLst>
        </pc:picChg>
        <pc:picChg chg="add mod">
          <ac:chgData name="tanisha fonseca" userId="7f3df64ad4baba55" providerId="LiveId" clId="{B4018057-5C49-4DE4-98F5-FB733D87E22E}" dt="2025-03-04T23:30:29.225" v="2293" actId="1037"/>
          <ac:picMkLst>
            <pc:docMk/>
            <pc:sldMk cId="2554384715" sldId="266"/>
            <ac:picMk id="10" creationId="{5415BFED-4CFC-D19B-0B3B-D6FA3306E634}"/>
          </ac:picMkLst>
        </pc:picChg>
        <pc:picChg chg="add mod">
          <ac:chgData name="tanisha fonseca" userId="7f3df64ad4baba55" providerId="LiveId" clId="{B4018057-5C49-4DE4-98F5-FB733D87E22E}" dt="2025-03-04T23:30:29.225" v="2293" actId="1037"/>
          <ac:picMkLst>
            <pc:docMk/>
            <pc:sldMk cId="2554384715" sldId="266"/>
            <ac:picMk id="11" creationId="{DA760E65-DDB1-E63B-959F-D4FBCA54DAE3}"/>
          </ac:picMkLst>
        </pc:picChg>
        <pc:picChg chg="add mod">
          <ac:chgData name="tanisha fonseca" userId="7f3df64ad4baba55" providerId="LiveId" clId="{B4018057-5C49-4DE4-98F5-FB733D87E22E}" dt="2025-03-04T23:26:10.066" v="2266" actId="164"/>
          <ac:picMkLst>
            <pc:docMk/>
            <pc:sldMk cId="2554384715" sldId="266"/>
            <ac:picMk id="20" creationId="{934A5950-A02C-3A74-CDE7-F8BC3F114FA6}"/>
          </ac:picMkLst>
        </pc:picChg>
        <pc:picChg chg="add mod">
          <ac:chgData name="tanisha fonseca" userId="7f3df64ad4baba55" providerId="LiveId" clId="{B4018057-5C49-4DE4-98F5-FB733D87E22E}" dt="2025-03-04T23:26:10.066" v="2266" actId="164"/>
          <ac:picMkLst>
            <pc:docMk/>
            <pc:sldMk cId="2554384715" sldId="266"/>
            <ac:picMk id="21" creationId="{76D09673-7C34-D691-82AA-C32F1D98797B}"/>
          </ac:picMkLst>
        </pc:picChg>
        <pc:picChg chg="add mod">
          <ac:chgData name="tanisha fonseca" userId="7f3df64ad4baba55" providerId="LiveId" clId="{B4018057-5C49-4DE4-98F5-FB733D87E22E}" dt="2025-03-04T23:26:10.066" v="2266" actId="164"/>
          <ac:picMkLst>
            <pc:docMk/>
            <pc:sldMk cId="2554384715" sldId="266"/>
            <ac:picMk id="22" creationId="{5EF0C998-57C8-04AC-172B-DBAA58447233}"/>
          </ac:picMkLst>
        </pc:picChg>
        <pc:picChg chg="add mod">
          <ac:chgData name="tanisha fonseca" userId="7f3df64ad4baba55" providerId="LiveId" clId="{B4018057-5C49-4DE4-98F5-FB733D87E22E}" dt="2025-03-04T23:26:10.066" v="2266" actId="164"/>
          <ac:picMkLst>
            <pc:docMk/>
            <pc:sldMk cId="2554384715" sldId="266"/>
            <ac:picMk id="23" creationId="{EC3D3DB2-15BB-6F1E-AE56-24684C17CA8F}"/>
          </ac:picMkLst>
        </pc:picChg>
      </pc:sldChg>
      <pc:sldChg chg="addSp modSp new mod">
        <pc:chgData name="tanisha fonseca" userId="7f3df64ad4baba55" providerId="LiveId" clId="{B4018057-5C49-4DE4-98F5-FB733D87E22E}" dt="2025-03-05T06:11:11.345" v="5454"/>
        <pc:sldMkLst>
          <pc:docMk/>
          <pc:sldMk cId="1486820280" sldId="267"/>
        </pc:sldMkLst>
        <pc:spChg chg="mod">
          <ac:chgData name="tanisha fonseca" userId="7f3df64ad4baba55" providerId="LiveId" clId="{B4018057-5C49-4DE4-98F5-FB733D87E22E}" dt="2025-03-05T06:11:11.345" v="5454"/>
          <ac:spMkLst>
            <pc:docMk/>
            <pc:sldMk cId="1486820280" sldId="267"/>
            <ac:spMk id="2" creationId="{59A79B6D-A25F-5456-40DA-FC7FA99FA3B5}"/>
          </ac:spMkLst>
        </pc:spChg>
        <pc:spChg chg="mod">
          <ac:chgData name="tanisha fonseca" userId="7f3df64ad4baba55" providerId="LiveId" clId="{B4018057-5C49-4DE4-98F5-FB733D87E22E}" dt="2025-03-05T06:11:11.345" v="5454"/>
          <ac:spMkLst>
            <pc:docMk/>
            <pc:sldMk cId="1486820280" sldId="267"/>
            <ac:spMk id="3" creationId="{6A1CA3F2-5153-022B-AC63-3C42F5498AC4}"/>
          </ac:spMkLst>
        </pc:spChg>
        <pc:spChg chg="mod">
          <ac:chgData name="tanisha fonseca" userId="7f3df64ad4baba55" providerId="LiveId" clId="{B4018057-5C49-4DE4-98F5-FB733D87E22E}" dt="2025-03-05T06:11:11.345" v="5454"/>
          <ac:spMkLst>
            <pc:docMk/>
            <pc:sldMk cId="1486820280" sldId="267"/>
            <ac:spMk id="4" creationId="{E7B9CC96-16C6-4886-8ABC-D7A2AC9E666B}"/>
          </ac:spMkLst>
        </pc:spChg>
        <pc:spChg chg="mod">
          <ac:chgData name="tanisha fonseca" userId="7f3df64ad4baba55" providerId="LiveId" clId="{B4018057-5C49-4DE4-98F5-FB733D87E22E}" dt="2025-03-05T06:11:11.345" v="5454"/>
          <ac:spMkLst>
            <pc:docMk/>
            <pc:sldMk cId="1486820280" sldId="267"/>
            <ac:spMk id="5" creationId="{D870801B-7485-A006-0FD2-3719E3FB05A1}"/>
          </ac:spMkLst>
        </pc:spChg>
        <pc:spChg chg="add mod">
          <ac:chgData name="tanisha fonseca" userId="7f3df64ad4baba55" providerId="LiveId" clId="{B4018057-5C49-4DE4-98F5-FB733D87E22E}" dt="2025-03-04T23:44:39.839" v="2737" actId="1038"/>
          <ac:spMkLst>
            <pc:docMk/>
            <pc:sldMk cId="1486820280" sldId="267"/>
            <ac:spMk id="9" creationId="{8B11F482-94F6-5348-0C9D-71E93C8D8F41}"/>
          </ac:spMkLst>
        </pc:spChg>
        <pc:spChg chg="add mod">
          <ac:chgData name="tanisha fonseca" userId="7f3df64ad4baba55" providerId="LiveId" clId="{B4018057-5C49-4DE4-98F5-FB733D87E22E}" dt="2025-03-04T23:44:39.839" v="2737" actId="1038"/>
          <ac:spMkLst>
            <pc:docMk/>
            <pc:sldMk cId="1486820280" sldId="267"/>
            <ac:spMk id="10" creationId="{1F091141-4D26-FCE0-9B58-0B9547E04CB8}"/>
          </ac:spMkLst>
        </pc:spChg>
        <pc:spChg chg="add mod">
          <ac:chgData name="tanisha fonseca" userId="7f3df64ad4baba55" providerId="LiveId" clId="{B4018057-5C49-4DE4-98F5-FB733D87E22E}" dt="2025-03-04T23:44:39.839" v="2737" actId="1038"/>
          <ac:spMkLst>
            <pc:docMk/>
            <pc:sldMk cId="1486820280" sldId="267"/>
            <ac:spMk id="11" creationId="{6BF6A5DA-0562-BE9D-4B38-6683FC7CDF18}"/>
          </ac:spMkLst>
        </pc:spChg>
        <pc:spChg chg="add mod">
          <ac:chgData name="tanisha fonseca" userId="7f3df64ad4baba55" providerId="LiveId" clId="{B4018057-5C49-4DE4-98F5-FB733D87E22E}" dt="2025-03-04T23:44:39.839" v="2737" actId="1038"/>
          <ac:spMkLst>
            <pc:docMk/>
            <pc:sldMk cId="1486820280" sldId="267"/>
            <ac:spMk id="12" creationId="{18F4236A-5C8F-BF5D-5CF5-0AC941426DFF}"/>
          </ac:spMkLst>
        </pc:spChg>
        <pc:spChg chg="add mod">
          <ac:chgData name="tanisha fonseca" userId="7f3df64ad4baba55" providerId="LiveId" clId="{B4018057-5C49-4DE4-98F5-FB733D87E22E}" dt="2025-03-04T23:44:39.839" v="2737" actId="1038"/>
          <ac:spMkLst>
            <pc:docMk/>
            <pc:sldMk cId="1486820280" sldId="267"/>
            <ac:spMk id="13" creationId="{80CBF5C8-FE2A-3A48-7EE8-BC41FB592DFD}"/>
          </ac:spMkLst>
        </pc:spChg>
        <pc:spChg chg="add mod">
          <ac:chgData name="tanisha fonseca" userId="7f3df64ad4baba55" providerId="LiveId" clId="{B4018057-5C49-4DE4-98F5-FB733D87E22E}" dt="2025-03-04T23:44:39.839" v="2737" actId="1038"/>
          <ac:spMkLst>
            <pc:docMk/>
            <pc:sldMk cId="1486820280" sldId="267"/>
            <ac:spMk id="14" creationId="{ED885034-8C6E-6B77-6AA9-9D39504640B7}"/>
          </ac:spMkLst>
        </pc:spChg>
        <pc:spChg chg="add mod">
          <ac:chgData name="tanisha fonseca" userId="7f3df64ad4baba55" providerId="LiveId" clId="{B4018057-5C49-4DE4-98F5-FB733D87E22E}" dt="2025-03-04T23:44:39.839" v="2737" actId="1038"/>
          <ac:spMkLst>
            <pc:docMk/>
            <pc:sldMk cId="1486820280" sldId="267"/>
            <ac:spMk id="15" creationId="{8C58439A-2B9E-E51A-963C-486E163F6EC8}"/>
          </ac:spMkLst>
        </pc:spChg>
        <pc:spChg chg="add mod">
          <ac:chgData name="tanisha fonseca" userId="7f3df64ad4baba55" providerId="LiveId" clId="{B4018057-5C49-4DE4-98F5-FB733D87E22E}" dt="2025-03-04T23:44:39.839" v="2737" actId="1038"/>
          <ac:spMkLst>
            <pc:docMk/>
            <pc:sldMk cId="1486820280" sldId="267"/>
            <ac:spMk id="16" creationId="{B8DC5323-EE6B-DF3C-5D3E-ECBD771F15C3}"/>
          </ac:spMkLst>
        </pc:spChg>
        <pc:spChg chg="add mod">
          <ac:chgData name="tanisha fonseca" userId="7f3df64ad4baba55" providerId="LiveId" clId="{B4018057-5C49-4DE4-98F5-FB733D87E22E}" dt="2025-03-04T23:44:39.839" v="2737" actId="1038"/>
          <ac:spMkLst>
            <pc:docMk/>
            <pc:sldMk cId="1486820280" sldId="267"/>
            <ac:spMk id="17" creationId="{72C16682-5D2E-A7FE-1338-5C9EC186A742}"/>
          </ac:spMkLst>
        </pc:spChg>
        <pc:spChg chg="add mod">
          <ac:chgData name="tanisha fonseca" userId="7f3df64ad4baba55" providerId="LiveId" clId="{B4018057-5C49-4DE4-98F5-FB733D87E22E}" dt="2025-03-04T23:47:10.526" v="2875" actId="1037"/>
          <ac:spMkLst>
            <pc:docMk/>
            <pc:sldMk cId="1486820280" sldId="267"/>
            <ac:spMk id="18" creationId="{3B8F7501-7F22-DD47-69C5-F688CF6D9A68}"/>
          </ac:spMkLst>
        </pc:spChg>
        <pc:picChg chg="add mod">
          <ac:chgData name="tanisha fonseca" userId="7f3df64ad4baba55" providerId="LiveId" clId="{B4018057-5C49-4DE4-98F5-FB733D87E22E}" dt="2025-03-04T23:44:39.839" v="2737" actId="1038"/>
          <ac:picMkLst>
            <pc:docMk/>
            <pc:sldMk cId="1486820280" sldId="267"/>
            <ac:picMk id="7" creationId="{C465BA3D-CCD9-F8CD-FC9E-7D75B9913D6F}"/>
          </ac:picMkLst>
        </pc:picChg>
      </pc:sldChg>
      <pc:sldChg chg="addSp modSp new mod ord">
        <pc:chgData name="tanisha fonseca" userId="7f3df64ad4baba55" providerId="LiveId" clId="{B4018057-5C49-4DE4-98F5-FB733D87E22E}" dt="2025-03-05T06:20:53.277" v="5558" actId="1076"/>
        <pc:sldMkLst>
          <pc:docMk/>
          <pc:sldMk cId="1373340274" sldId="268"/>
        </pc:sldMkLst>
        <pc:spChg chg="mod">
          <ac:chgData name="tanisha fonseca" userId="7f3df64ad4baba55" providerId="LiveId" clId="{B4018057-5C49-4DE4-98F5-FB733D87E22E}" dt="2025-03-05T06:11:11.345" v="5454"/>
          <ac:spMkLst>
            <pc:docMk/>
            <pc:sldMk cId="1373340274" sldId="268"/>
            <ac:spMk id="2" creationId="{FBE07E57-CE4B-403C-3617-78A8A7943BED}"/>
          </ac:spMkLst>
        </pc:spChg>
        <pc:spChg chg="mod">
          <ac:chgData name="tanisha fonseca" userId="7f3df64ad4baba55" providerId="LiveId" clId="{B4018057-5C49-4DE4-98F5-FB733D87E22E}" dt="2025-03-05T06:20:53.277" v="5558" actId="1076"/>
          <ac:spMkLst>
            <pc:docMk/>
            <pc:sldMk cId="1373340274" sldId="268"/>
            <ac:spMk id="3" creationId="{77CA0ECC-E66B-B001-F183-68210E82839D}"/>
          </ac:spMkLst>
        </pc:spChg>
        <pc:spChg chg="mod">
          <ac:chgData name="tanisha fonseca" userId="7f3df64ad4baba55" providerId="LiveId" clId="{B4018057-5C49-4DE4-98F5-FB733D87E22E}" dt="2025-03-05T06:11:11.345" v="5454"/>
          <ac:spMkLst>
            <pc:docMk/>
            <pc:sldMk cId="1373340274" sldId="268"/>
            <ac:spMk id="4" creationId="{48E133A0-C0C1-5186-0D78-ED02BAA352E7}"/>
          </ac:spMkLst>
        </pc:spChg>
        <pc:spChg chg="mod">
          <ac:chgData name="tanisha fonseca" userId="7f3df64ad4baba55" providerId="LiveId" clId="{B4018057-5C49-4DE4-98F5-FB733D87E22E}" dt="2025-03-05T06:11:11.345" v="5454"/>
          <ac:spMkLst>
            <pc:docMk/>
            <pc:sldMk cId="1373340274" sldId="268"/>
            <ac:spMk id="5" creationId="{6EAF82E3-9444-80A9-FFE7-D43017B8A954}"/>
          </ac:spMkLst>
        </pc:spChg>
        <pc:spChg chg="add mod">
          <ac:chgData name="tanisha fonseca" userId="7f3df64ad4baba55" providerId="LiveId" clId="{B4018057-5C49-4DE4-98F5-FB733D87E22E}" dt="2025-03-05T00:00:46.930" v="3026" actId="113"/>
          <ac:spMkLst>
            <pc:docMk/>
            <pc:sldMk cId="1373340274" sldId="268"/>
            <ac:spMk id="8" creationId="{F393A50C-9886-C088-804A-43BD09A68D2A}"/>
          </ac:spMkLst>
        </pc:spChg>
        <pc:spChg chg="add mod">
          <ac:chgData name="tanisha fonseca" userId="7f3df64ad4baba55" providerId="LiveId" clId="{B4018057-5C49-4DE4-98F5-FB733D87E22E}" dt="2025-03-05T00:00:46.930" v="3026" actId="113"/>
          <ac:spMkLst>
            <pc:docMk/>
            <pc:sldMk cId="1373340274" sldId="268"/>
            <ac:spMk id="9" creationId="{6FB76CF4-8191-C32B-CE10-6DACC7529B82}"/>
          </ac:spMkLst>
        </pc:spChg>
        <pc:spChg chg="add mod">
          <ac:chgData name="tanisha fonseca" userId="7f3df64ad4baba55" providerId="LiveId" clId="{B4018057-5C49-4DE4-98F5-FB733D87E22E}" dt="2025-03-05T00:00:48.082" v="3027" actId="164"/>
          <ac:spMkLst>
            <pc:docMk/>
            <pc:sldMk cId="1373340274" sldId="268"/>
            <ac:spMk id="11" creationId="{8A2F3F49-9495-7A07-4A94-71E7C160EADF}"/>
          </ac:spMkLst>
        </pc:spChg>
        <pc:spChg chg="add mod">
          <ac:chgData name="tanisha fonseca" userId="7f3df64ad4baba55" providerId="LiveId" clId="{B4018057-5C49-4DE4-98F5-FB733D87E22E}" dt="2025-03-04T23:58:37.584" v="2972"/>
          <ac:spMkLst>
            <pc:docMk/>
            <pc:sldMk cId="1373340274" sldId="268"/>
            <ac:spMk id="12" creationId="{1C22C7D6-58C7-581A-733B-504B316AD2B2}"/>
          </ac:spMkLst>
        </pc:spChg>
        <pc:spChg chg="add mod">
          <ac:chgData name="tanisha fonseca" userId="7f3df64ad4baba55" providerId="LiveId" clId="{B4018057-5C49-4DE4-98F5-FB733D87E22E}" dt="2025-03-05T00:00:48.082" v="3027" actId="164"/>
          <ac:spMkLst>
            <pc:docMk/>
            <pc:sldMk cId="1373340274" sldId="268"/>
            <ac:spMk id="13" creationId="{6A6B15EF-2287-0C0F-57DA-B90DF4CFE9F7}"/>
          </ac:spMkLst>
        </pc:spChg>
        <pc:spChg chg="add mod">
          <ac:chgData name="tanisha fonseca" userId="7f3df64ad4baba55" providerId="LiveId" clId="{B4018057-5C49-4DE4-98F5-FB733D87E22E}" dt="2025-03-05T00:16:50.168" v="3166" actId="20577"/>
          <ac:spMkLst>
            <pc:docMk/>
            <pc:sldMk cId="1373340274" sldId="268"/>
            <ac:spMk id="18" creationId="{720CE30F-443C-E640-85AB-2F9FBF83AB92}"/>
          </ac:spMkLst>
        </pc:spChg>
        <pc:spChg chg="add mod">
          <ac:chgData name="tanisha fonseca" userId="7f3df64ad4baba55" providerId="LiveId" clId="{B4018057-5C49-4DE4-98F5-FB733D87E22E}" dt="2025-03-05T00:16:58.198" v="3168" actId="20577"/>
          <ac:spMkLst>
            <pc:docMk/>
            <pc:sldMk cId="1373340274" sldId="268"/>
            <ac:spMk id="19" creationId="{5AC808EF-89FB-44A1-7C12-61D2F2941AE4}"/>
          </ac:spMkLst>
        </pc:spChg>
        <pc:grpChg chg="add mod">
          <ac:chgData name="tanisha fonseca" userId="7f3df64ad4baba55" providerId="LiveId" clId="{B4018057-5C49-4DE4-98F5-FB733D87E22E}" dt="2025-03-05T00:00:48.082" v="3027" actId="164"/>
          <ac:grpSpMkLst>
            <pc:docMk/>
            <pc:sldMk cId="1373340274" sldId="268"/>
            <ac:grpSpMk id="10" creationId="{445BBB5F-CD0B-3072-A76E-9CB3148BFF48}"/>
          </ac:grpSpMkLst>
        </pc:grpChg>
        <pc:grpChg chg="add mod">
          <ac:chgData name="tanisha fonseca" userId="7f3df64ad4baba55" providerId="LiveId" clId="{B4018057-5C49-4DE4-98F5-FB733D87E22E}" dt="2025-03-05T00:07:17.200" v="3083" actId="14100"/>
          <ac:grpSpMkLst>
            <pc:docMk/>
            <pc:sldMk cId="1373340274" sldId="268"/>
            <ac:grpSpMk id="20" creationId="{63AE5CD2-FD7A-5E99-6D73-BD7C72130EB4}"/>
          </ac:grpSpMkLst>
        </pc:grpChg>
        <pc:cxnChg chg="add mod">
          <ac:chgData name="tanisha fonseca" userId="7f3df64ad4baba55" providerId="LiveId" clId="{B4018057-5C49-4DE4-98F5-FB733D87E22E}" dt="2025-03-04T23:58:05.467" v="2914" actId="164"/>
          <ac:cxnSpMkLst>
            <pc:docMk/>
            <pc:sldMk cId="1373340274" sldId="268"/>
            <ac:cxnSpMk id="7" creationId="{624ECBB2-483A-08DA-07B5-5711D0A5413E}"/>
          </ac:cxnSpMkLst>
        </pc:cxnChg>
        <pc:cxnChg chg="add mod">
          <ac:chgData name="tanisha fonseca" userId="7f3df64ad4baba55" providerId="LiveId" clId="{B4018057-5C49-4DE4-98F5-FB733D87E22E}" dt="2025-03-05T00:00:48.082" v="3027" actId="164"/>
          <ac:cxnSpMkLst>
            <pc:docMk/>
            <pc:sldMk cId="1373340274" sldId="268"/>
            <ac:cxnSpMk id="15" creationId="{9A836336-2735-0158-7D31-37D46465D470}"/>
          </ac:cxnSpMkLst>
        </pc:cxnChg>
        <pc:cxnChg chg="add mod">
          <ac:chgData name="tanisha fonseca" userId="7f3df64ad4baba55" providerId="LiveId" clId="{B4018057-5C49-4DE4-98F5-FB733D87E22E}" dt="2025-03-05T00:00:48.082" v="3027" actId="164"/>
          <ac:cxnSpMkLst>
            <pc:docMk/>
            <pc:sldMk cId="1373340274" sldId="268"/>
            <ac:cxnSpMk id="17" creationId="{957356B7-78D3-804E-9BCF-BB29682F7666}"/>
          </ac:cxnSpMkLst>
        </pc:cxnChg>
      </pc:sldChg>
      <pc:sldChg chg="addSp delSp modSp new mod">
        <pc:chgData name="tanisha fonseca" userId="7f3df64ad4baba55" providerId="LiveId" clId="{B4018057-5C49-4DE4-98F5-FB733D87E22E}" dt="2025-03-05T06:20:30.460" v="5551" actId="113"/>
        <pc:sldMkLst>
          <pc:docMk/>
          <pc:sldMk cId="265187930" sldId="269"/>
        </pc:sldMkLst>
        <pc:spChg chg="mod">
          <ac:chgData name="tanisha fonseca" userId="7f3df64ad4baba55" providerId="LiveId" clId="{B4018057-5C49-4DE4-98F5-FB733D87E22E}" dt="2025-03-05T06:11:11.345" v="5454"/>
          <ac:spMkLst>
            <pc:docMk/>
            <pc:sldMk cId="265187930" sldId="269"/>
            <ac:spMk id="2" creationId="{55BBA16F-7369-9272-0394-A00293C3AA2F}"/>
          </ac:spMkLst>
        </pc:spChg>
        <pc:spChg chg="add del mod">
          <ac:chgData name="tanisha fonseca" userId="7f3df64ad4baba55" providerId="LiveId" clId="{B4018057-5C49-4DE4-98F5-FB733D87E22E}" dt="2025-03-05T06:20:30.460" v="5551" actId="113"/>
          <ac:spMkLst>
            <pc:docMk/>
            <pc:sldMk cId="265187930" sldId="269"/>
            <ac:spMk id="3" creationId="{10714C51-4181-1408-563C-FB146FDFE38F}"/>
          </ac:spMkLst>
        </pc:spChg>
        <pc:spChg chg="mod">
          <ac:chgData name="tanisha fonseca" userId="7f3df64ad4baba55" providerId="LiveId" clId="{B4018057-5C49-4DE4-98F5-FB733D87E22E}" dt="2025-03-05T06:11:11.345" v="5454"/>
          <ac:spMkLst>
            <pc:docMk/>
            <pc:sldMk cId="265187930" sldId="269"/>
            <ac:spMk id="4" creationId="{135253E1-6CFE-D1B2-7C49-831C7B7D341E}"/>
          </ac:spMkLst>
        </pc:spChg>
        <pc:spChg chg="mod">
          <ac:chgData name="tanisha fonseca" userId="7f3df64ad4baba55" providerId="LiveId" clId="{B4018057-5C49-4DE4-98F5-FB733D87E22E}" dt="2025-03-05T06:11:11.345" v="5454"/>
          <ac:spMkLst>
            <pc:docMk/>
            <pc:sldMk cId="265187930" sldId="269"/>
            <ac:spMk id="5" creationId="{88CE5BC3-1206-7582-F4C6-B3A671ED03A3}"/>
          </ac:spMkLst>
        </pc:spChg>
        <pc:spChg chg="add mod">
          <ac:chgData name="tanisha fonseca" userId="7f3df64ad4baba55" providerId="LiveId" clId="{B4018057-5C49-4DE4-98F5-FB733D87E22E}" dt="2025-03-05T00:09:57.964" v="3095"/>
          <ac:spMkLst>
            <pc:docMk/>
            <pc:sldMk cId="265187930" sldId="269"/>
            <ac:spMk id="6" creationId="{FB48BE9C-0200-282E-837B-F8CDA39C4832}"/>
          </ac:spMkLst>
        </pc:spChg>
      </pc:sldChg>
      <pc:sldChg chg="addSp delSp modSp new mod">
        <pc:chgData name="tanisha fonseca" userId="7f3df64ad4baba55" providerId="LiveId" clId="{B4018057-5C49-4DE4-98F5-FB733D87E22E}" dt="2025-03-05T06:11:11.345" v="5454"/>
        <pc:sldMkLst>
          <pc:docMk/>
          <pc:sldMk cId="1781726312" sldId="270"/>
        </pc:sldMkLst>
        <pc:spChg chg="mod">
          <ac:chgData name="tanisha fonseca" userId="7f3df64ad4baba55" providerId="LiveId" clId="{B4018057-5C49-4DE4-98F5-FB733D87E22E}" dt="2025-03-05T06:11:11.345" v="5454"/>
          <ac:spMkLst>
            <pc:docMk/>
            <pc:sldMk cId="1781726312" sldId="270"/>
            <ac:spMk id="2" creationId="{F971790D-4A40-45EF-562C-9A8862A64021}"/>
          </ac:spMkLst>
        </pc:spChg>
        <pc:spChg chg="del mod">
          <ac:chgData name="tanisha fonseca" userId="7f3df64ad4baba55" providerId="LiveId" clId="{B4018057-5C49-4DE4-98F5-FB733D87E22E}" dt="2025-03-05T00:18:41.137" v="3178"/>
          <ac:spMkLst>
            <pc:docMk/>
            <pc:sldMk cId="1781726312" sldId="270"/>
            <ac:spMk id="3" creationId="{9F232A8B-73E1-664B-2829-440009082507}"/>
          </ac:spMkLst>
        </pc:spChg>
        <pc:spChg chg="mod">
          <ac:chgData name="tanisha fonseca" userId="7f3df64ad4baba55" providerId="LiveId" clId="{B4018057-5C49-4DE4-98F5-FB733D87E22E}" dt="2025-03-05T06:11:11.345" v="5454"/>
          <ac:spMkLst>
            <pc:docMk/>
            <pc:sldMk cId="1781726312" sldId="270"/>
            <ac:spMk id="4" creationId="{7BDF085E-B832-45D9-1E8F-E6E5F24FDFD7}"/>
          </ac:spMkLst>
        </pc:spChg>
        <pc:spChg chg="mod">
          <ac:chgData name="tanisha fonseca" userId="7f3df64ad4baba55" providerId="LiveId" clId="{B4018057-5C49-4DE4-98F5-FB733D87E22E}" dt="2025-03-05T06:11:11.345" v="5454"/>
          <ac:spMkLst>
            <pc:docMk/>
            <pc:sldMk cId="1781726312" sldId="270"/>
            <ac:spMk id="5" creationId="{B7A8AE17-F626-46BE-63A7-181C13A1677A}"/>
          </ac:spMkLst>
        </pc:spChg>
        <pc:spChg chg="add">
          <ac:chgData name="tanisha fonseca" userId="7f3df64ad4baba55" providerId="LiveId" clId="{B4018057-5C49-4DE4-98F5-FB733D87E22E}" dt="2025-03-05T00:18:20.644" v="3170"/>
          <ac:spMkLst>
            <pc:docMk/>
            <pc:sldMk cId="1781726312" sldId="270"/>
            <ac:spMk id="7" creationId="{89869288-C458-4565-A190-34D0201A6E55}"/>
          </ac:spMkLst>
        </pc:spChg>
        <pc:spChg chg="add">
          <ac:chgData name="tanisha fonseca" userId="7f3df64ad4baba55" providerId="LiveId" clId="{B4018057-5C49-4DE4-98F5-FB733D87E22E}" dt="2025-03-05T00:18:20.644" v="3170"/>
          <ac:spMkLst>
            <pc:docMk/>
            <pc:sldMk cId="1781726312" sldId="270"/>
            <ac:spMk id="11" creationId="{FD7FEBD4-1AFD-D045-E2F2-89A700AA0443}"/>
          </ac:spMkLst>
        </pc:spChg>
        <pc:spChg chg="add">
          <ac:chgData name="tanisha fonseca" userId="7f3df64ad4baba55" providerId="LiveId" clId="{B4018057-5C49-4DE4-98F5-FB733D87E22E}" dt="2025-03-05T00:18:20.644" v="3170"/>
          <ac:spMkLst>
            <pc:docMk/>
            <pc:sldMk cId="1781726312" sldId="270"/>
            <ac:spMk id="16" creationId="{97ED6CA6-C631-CA0A-3887-D634B2A2CDF3}"/>
          </ac:spMkLst>
        </pc:spChg>
        <pc:spChg chg="add">
          <ac:chgData name="tanisha fonseca" userId="7f3df64ad4baba55" providerId="LiveId" clId="{B4018057-5C49-4DE4-98F5-FB733D87E22E}" dt="2025-03-05T00:18:20.644" v="3170"/>
          <ac:spMkLst>
            <pc:docMk/>
            <pc:sldMk cId="1781726312" sldId="270"/>
            <ac:spMk id="18" creationId="{D142B86E-A18C-EFDE-8BF3-8949D22F649C}"/>
          </ac:spMkLst>
        </pc:spChg>
        <pc:spChg chg="add">
          <ac:chgData name="tanisha fonseca" userId="7f3df64ad4baba55" providerId="LiveId" clId="{B4018057-5C49-4DE4-98F5-FB733D87E22E}" dt="2025-03-05T00:18:20.644" v="3170"/>
          <ac:spMkLst>
            <pc:docMk/>
            <pc:sldMk cId="1781726312" sldId="270"/>
            <ac:spMk id="19" creationId="{8A722701-BEB8-121E-FBFC-425E32328EB6}"/>
          </ac:spMkLst>
        </pc:spChg>
        <pc:spChg chg="add">
          <ac:chgData name="tanisha fonseca" userId="7f3df64ad4baba55" providerId="LiveId" clId="{B4018057-5C49-4DE4-98F5-FB733D87E22E}" dt="2025-03-05T00:18:20.644" v="3170"/>
          <ac:spMkLst>
            <pc:docMk/>
            <pc:sldMk cId="1781726312" sldId="270"/>
            <ac:spMk id="24" creationId="{B5D90F13-8BD7-7ED6-122A-D80E55A76479}"/>
          </ac:spMkLst>
        </pc:spChg>
        <pc:spChg chg="add">
          <ac:chgData name="tanisha fonseca" userId="7f3df64ad4baba55" providerId="LiveId" clId="{B4018057-5C49-4DE4-98F5-FB733D87E22E}" dt="2025-03-05T00:18:20.644" v="3170"/>
          <ac:spMkLst>
            <pc:docMk/>
            <pc:sldMk cId="1781726312" sldId="270"/>
            <ac:spMk id="28" creationId="{1D88F103-82D0-D94D-C9AA-0F70DBABBFA8}"/>
          </ac:spMkLst>
        </pc:spChg>
        <pc:spChg chg="add">
          <ac:chgData name="tanisha fonseca" userId="7f3df64ad4baba55" providerId="LiveId" clId="{B4018057-5C49-4DE4-98F5-FB733D87E22E}" dt="2025-03-05T00:18:20.644" v="3170"/>
          <ac:spMkLst>
            <pc:docMk/>
            <pc:sldMk cId="1781726312" sldId="270"/>
            <ac:spMk id="31" creationId="{44D6CD81-C633-DC64-C408-7B75AF1A3BFB}"/>
          </ac:spMkLst>
        </pc:spChg>
        <pc:spChg chg="add">
          <ac:chgData name="tanisha fonseca" userId="7f3df64ad4baba55" providerId="LiveId" clId="{B4018057-5C49-4DE4-98F5-FB733D87E22E}" dt="2025-03-05T00:18:20.644" v="3170"/>
          <ac:spMkLst>
            <pc:docMk/>
            <pc:sldMk cId="1781726312" sldId="270"/>
            <ac:spMk id="32" creationId="{C606B5BA-22F8-13E3-DB5A-8B0FCF679F3F}"/>
          </ac:spMkLst>
        </pc:spChg>
        <pc:spChg chg="add">
          <ac:chgData name="tanisha fonseca" userId="7f3df64ad4baba55" providerId="LiveId" clId="{B4018057-5C49-4DE4-98F5-FB733D87E22E}" dt="2025-03-05T00:18:20.644" v="3170"/>
          <ac:spMkLst>
            <pc:docMk/>
            <pc:sldMk cId="1781726312" sldId="270"/>
            <ac:spMk id="34" creationId="{5B6ACC22-4507-9037-3E64-923480436A3C}"/>
          </ac:spMkLst>
        </pc:spChg>
        <pc:spChg chg="add mod">
          <ac:chgData name="tanisha fonseca" userId="7f3df64ad4baba55" providerId="LiveId" clId="{B4018057-5C49-4DE4-98F5-FB733D87E22E}" dt="2025-03-05T00:20:24.977" v="3204" actId="20577"/>
          <ac:spMkLst>
            <pc:docMk/>
            <pc:sldMk cId="1781726312" sldId="270"/>
            <ac:spMk id="35" creationId="{1F519D5D-4E9A-7D56-7077-F1B6D3FCB7DC}"/>
          </ac:spMkLst>
        </pc:spChg>
      </pc:sldChg>
      <pc:sldChg chg="addSp delSp modSp new mod">
        <pc:chgData name="tanisha fonseca" userId="7f3df64ad4baba55" providerId="LiveId" clId="{B4018057-5C49-4DE4-98F5-FB733D87E22E}" dt="2025-03-05T09:04:00.321" v="6187" actId="2711"/>
        <pc:sldMkLst>
          <pc:docMk/>
          <pc:sldMk cId="2634581256" sldId="271"/>
        </pc:sldMkLst>
        <pc:spChg chg="mod">
          <ac:chgData name="tanisha fonseca" userId="7f3df64ad4baba55" providerId="LiveId" clId="{B4018057-5C49-4DE4-98F5-FB733D87E22E}" dt="2025-03-05T09:04:00.321" v="6187" actId="2711"/>
          <ac:spMkLst>
            <pc:docMk/>
            <pc:sldMk cId="2634581256" sldId="271"/>
            <ac:spMk id="2" creationId="{180D8B1A-4482-E7C3-2AC7-CB3EF26F2E60}"/>
          </ac:spMkLst>
        </pc:spChg>
        <pc:spChg chg="add del mod">
          <ac:chgData name="tanisha fonseca" userId="7f3df64ad4baba55" providerId="LiveId" clId="{B4018057-5C49-4DE4-98F5-FB733D87E22E}" dt="2025-03-05T06:23:19.610" v="5600" actId="255"/>
          <ac:spMkLst>
            <pc:docMk/>
            <pc:sldMk cId="2634581256" sldId="271"/>
            <ac:spMk id="3" creationId="{8DB59311-6241-BD2B-E6CE-59414BE0F84B}"/>
          </ac:spMkLst>
        </pc:spChg>
        <pc:spChg chg="mod">
          <ac:chgData name="tanisha fonseca" userId="7f3df64ad4baba55" providerId="LiveId" clId="{B4018057-5C49-4DE4-98F5-FB733D87E22E}" dt="2025-03-05T06:11:11.345" v="5454"/>
          <ac:spMkLst>
            <pc:docMk/>
            <pc:sldMk cId="2634581256" sldId="271"/>
            <ac:spMk id="4" creationId="{3E9B5E19-25F6-BBA4-3725-CFA0D57D405D}"/>
          </ac:spMkLst>
        </pc:spChg>
        <pc:spChg chg="mod">
          <ac:chgData name="tanisha fonseca" userId="7f3df64ad4baba55" providerId="LiveId" clId="{B4018057-5C49-4DE4-98F5-FB733D87E22E}" dt="2025-03-05T06:11:11.345" v="5454"/>
          <ac:spMkLst>
            <pc:docMk/>
            <pc:sldMk cId="2634581256" sldId="271"/>
            <ac:spMk id="5" creationId="{84FE6994-EA46-506C-DC9E-2D2F4FB26B0C}"/>
          </ac:spMkLst>
        </pc:spChg>
        <pc:spChg chg="add mod">
          <ac:chgData name="tanisha fonseca" userId="7f3df64ad4baba55" providerId="LiveId" clId="{B4018057-5C49-4DE4-98F5-FB733D87E22E}" dt="2025-03-05T03:09:28.122" v="3734"/>
          <ac:spMkLst>
            <pc:docMk/>
            <pc:sldMk cId="2634581256" sldId="271"/>
            <ac:spMk id="6" creationId="{CC5BA8A6-50CB-75DE-D04E-BF9578BA4505}"/>
          </ac:spMkLst>
        </pc:spChg>
        <pc:spChg chg="add mod">
          <ac:chgData name="tanisha fonseca" userId="7f3df64ad4baba55" providerId="LiveId" clId="{B4018057-5C49-4DE4-98F5-FB733D87E22E}" dt="2025-03-05T06:23:30.417" v="5602" actId="1076"/>
          <ac:spMkLst>
            <pc:docMk/>
            <pc:sldMk cId="2634581256" sldId="271"/>
            <ac:spMk id="14" creationId="{113BEB1C-AAE4-E73D-8BC5-9805BDACFE2C}"/>
          </ac:spMkLst>
        </pc:spChg>
        <pc:spChg chg="add mod">
          <ac:chgData name="tanisha fonseca" userId="7f3df64ad4baba55" providerId="LiveId" clId="{B4018057-5C49-4DE4-98F5-FB733D87E22E}" dt="2025-03-05T03:34:04.373" v="4363" actId="2711"/>
          <ac:spMkLst>
            <pc:docMk/>
            <pc:sldMk cId="2634581256" sldId="271"/>
            <ac:spMk id="29" creationId="{23545DB3-74EF-8CED-5F3A-BA05A75F8663}"/>
          </ac:spMkLst>
        </pc:spChg>
        <pc:spChg chg="add mod">
          <ac:chgData name="tanisha fonseca" userId="7f3df64ad4baba55" providerId="LiveId" clId="{B4018057-5C49-4DE4-98F5-FB733D87E22E}" dt="2025-03-05T06:22:31.304" v="5595" actId="1035"/>
          <ac:spMkLst>
            <pc:docMk/>
            <pc:sldMk cId="2634581256" sldId="271"/>
            <ac:spMk id="30" creationId="{6EDD5CF3-3959-CC93-E85F-711E5F400C97}"/>
          </ac:spMkLst>
        </pc:spChg>
        <pc:spChg chg="add mod">
          <ac:chgData name="tanisha fonseca" userId="7f3df64ad4baba55" providerId="LiveId" clId="{B4018057-5C49-4DE4-98F5-FB733D87E22E}" dt="2025-03-05T06:22:31.304" v="5595" actId="1035"/>
          <ac:spMkLst>
            <pc:docMk/>
            <pc:sldMk cId="2634581256" sldId="271"/>
            <ac:spMk id="31" creationId="{BDABB82C-52A0-A40F-8467-8D9B97BB6F09}"/>
          </ac:spMkLst>
        </pc:spChg>
        <pc:spChg chg="add mod">
          <ac:chgData name="tanisha fonseca" userId="7f3df64ad4baba55" providerId="LiveId" clId="{B4018057-5C49-4DE4-98F5-FB733D87E22E}" dt="2025-03-05T06:22:31.304" v="5595" actId="1035"/>
          <ac:spMkLst>
            <pc:docMk/>
            <pc:sldMk cId="2634581256" sldId="271"/>
            <ac:spMk id="32" creationId="{C2D62550-0DC2-E229-4BED-D75A3CE1577D}"/>
          </ac:spMkLst>
        </pc:spChg>
        <pc:cxnChg chg="add del mod">
          <ac:chgData name="tanisha fonseca" userId="7f3df64ad4baba55" providerId="LiveId" clId="{B4018057-5C49-4DE4-98F5-FB733D87E22E}" dt="2025-03-05T03:21:34.667" v="3793" actId="21"/>
          <ac:cxnSpMkLst>
            <pc:docMk/>
            <pc:sldMk cId="2634581256" sldId="271"/>
            <ac:cxnSpMk id="8" creationId="{C93D369E-7E62-BA5A-269D-64914852706A}"/>
          </ac:cxnSpMkLst>
        </pc:cxnChg>
        <pc:cxnChg chg="add del mod">
          <ac:chgData name="tanisha fonseca" userId="7f3df64ad4baba55" providerId="LiveId" clId="{B4018057-5C49-4DE4-98F5-FB733D87E22E}" dt="2025-03-05T03:21:34.667" v="3793" actId="21"/>
          <ac:cxnSpMkLst>
            <pc:docMk/>
            <pc:sldMk cId="2634581256" sldId="271"/>
            <ac:cxnSpMk id="9" creationId="{743B2E41-1A26-A8D8-CD85-2734260B1123}"/>
          </ac:cxnSpMkLst>
        </pc:cxnChg>
        <pc:cxnChg chg="add del mod">
          <ac:chgData name="tanisha fonseca" userId="7f3df64ad4baba55" providerId="LiveId" clId="{B4018057-5C49-4DE4-98F5-FB733D87E22E}" dt="2025-03-05T03:21:25.611" v="3790" actId="478"/>
          <ac:cxnSpMkLst>
            <pc:docMk/>
            <pc:sldMk cId="2634581256" sldId="271"/>
            <ac:cxnSpMk id="10" creationId="{722A9F23-D52A-5549-1D8E-02D766D4D591}"/>
          </ac:cxnSpMkLst>
        </pc:cxnChg>
        <pc:cxnChg chg="add del mod">
          <ac:chgData name="tanisha fonseca" userId="7f3df64ad4baba55" providerId="LiveId" clId="{B4018057-5C49-4DE4-98F5-FB733D87E22E}" dt="2025-03-05T03:21:23.293" v="3789" actId="478"/>
          <ac:cxnSpMkLst>
            <pc:docMk/>
            <pc:sldMk cId="2634581256" sldId="271"/>
            <ac:cxnSpMk id="11" creationId="{F94F4E6E-4B60-9D67-A50D-FBC4C749453C}"/>
          </ac:cxnSpMkLst>
        </pc:cxnChg>
        <pc:cxnChg chg="add mod">
          <ac:chgData name="tanisha fonseca" userId="7f3df64ad4baba55" providerId="LiveId" clId="{B4018057-5C49-4DE4-98F5-FB733D87E22E}" dt="2025-03-05T06:22:31.304" v="5595" actId="1035"/>
          <ac:cxnSpMkLst>
            <pc:docMk/>
            <pc:sldMk cId="2634581256" sldId="271"/>
            <ac:cxnSpMk id="12" creationId="{C93D369E-7E62-BA5A-269D-64914852706A}"/>
          </ac:cxnSpMkLst>
        </pc:cxnChg>
        <pc:cxnChg chg="add mod">
          <ac:chgData name="tanisha fonseca" userId="7f3df64ad4baba55" providerId="LiveId" clId="{B4018057-5C49-4DE4-98F5-FB733D87E22E}" dt="2025-03-05T06:22:31.304" v="5595" actId="1035"/>
          <ac:cxnSpMkLst>
            <pc:docMk/>
            <pc:sldMk cId="2634581256" sldId="271"/>
            <ac:cxnSpMk id="13" creationId="{743B2E41-1A26-A8D8-CD85-2734260B1123}"/>
          </ac:cxnSpMkLst>
        </pc:cxnChg>
        <pc:cxnChg chg="add mod">
          <ac:chgData name="tanisha fonseca" userId="7f3df64ad4baba55" providerId="LiveId" clId="{B4018057-5C49-4DE4-98F5-FB733D87E22E}" dt="2025-03-05T03:23:15.346" v="4004" actId="1038"/>
          <ac:cxnSpMkLst>
            <pc:docMk/>
            <pc:sldMk cId="2634581256" sldId="271"/>
            <ac:cxnSpMk id="19" creationId="{069F0044-FCAC-4F68-434C-1BBF828EF1CC}"/>
          </ac:cxnSpMkLst>
        </pc:cxnChg>
        <pc:cxnChg chg="add mod">
          <ac:chgData name="tanisha fonseca" userId="7f3df64ad4baba55" providerId="LiveId" clId="{B4018057-5C49-4DE4-98F5-FB733D87E22E}" dt="2025-03-05T03:23:47.968" v="4099" actId="1038"/>
          <ac:cxnSpMkLst>
            <pc:docMk/>
            <pc:sldMk cId="2634581256" sldId="271"/>
            <ac:cxnSpMk id="20" creationId="{F58BBC7E-B0A0-064D-25AE-25AB3264CFC4}"/>
          </ac:cxnSpMkLst>
        </pc:cxnChg>
        <pc:cxnChg chg="add mod">
          <ac:chgData name="tanisha fonseca" userId="7f3df64ad4baba55" providerId="LiveId" clId="{B4018057-5C49-4DE4-98F5-FB733D87E22E}" dt="2025-03-05T06:22:31.304" v="5595" actId="1035"/>
          <ac:cxnSpMkLst>
            <pc:docMk/>
            <pc:sldMk cId="2634581256" sldId="271"/>
            <ac:cxnSpMk id="22" creationId="{E975717B-8537-1403-2F01-A819259E4AE1}"/>
          </ac:cxnSpMkLst>
        </pc:cxnChg>
        <pc:cxnChg chg="add mod">
          <ac:chgData name="tanisha fonseca" userId="7f3df64ad4baba55" providerId="LiveId" clId="{B4018057-5C49-4DE4-98F5-FB733D87E22E}" dt="2025-03-05T06:22:31.304" v="5595" actId="1035"/>
          <ac:cxnSpMkLst>
            <pc:docMk/>
            <pc:sldMk cId="2634581256" sldId="271"/>
            <ac:cxnSpMk id="24" creationId="{11B504AB-C023-8E9B-445E-252E715EFAB1}"/>
          </ac:cxnSpMkLst>
        </pc:cxnChg>
        <pc:cxnChg chg="add mod">
          <ac:chgData name="tanisha fonseca" userId="7f3df64ad4baba55" providerId="LiveId" clId="{B4018057-5C49-4DE4-98F5-FB733D87E22E}" dt="2025-03-05T06:22:49.617" v="5596" actId="13822"/>
          <ac:cxnSpMkLst>
            <pc:docMk/>
            <pc:sldMk cId="2634581256" sldId="271"/>
            <ac:cxnSpMk id="26" creationId="{FA51B678-B37B-1439-4061-22CC5437F2BB}"/>
          </ac:cxnSpMkLst>
        </pc:cxnChg>
        <pc:cxnChg chg="add mod">
          <ac:chgData name="tanisha fonseca" userId="7f3df64ad4baba55" providerId="LiveId" clId="{B4018057-5C49-4DE4-98F5-FB733D87E22E}" dt="2025-03-05T06:22:52.632" v="5597" actId="13822"/>
          <ac:cxnSpMkLst>
            <pc:docMk/>
            <pc:sldMk cId="2634581256" sldId="271"/>
            <ac:cxnSpMk id="28" creationId="{F2E01ADF-74DA-4CE9-E03A-4E6CAD8300AA}"/>
          </ac:cxnSpMkLst>
        </pc:cxnChg>
      </pc:sldChg>
      <pc:sldChg chg="addSp delSp modSp new del mod">
        <pc:chgData name="tanisha fonseca" userId="7f3df64ad4baba55" providerId="LiveId" clId="{B4018057-5C49-4DE4-98F5-FB733D87E22E}" dt="2025-03-05T09:03:40.982" v="6186" actId="47"/>
        <pc:sldMkLst>
          <pc:docMk/>
          <pc:sldMk cId="4245497497" sldId="272"/>
        </pc:sldMkLst>
        <pc:spChg chg="mod">
          <ac:chgData name="tanisha fonseca" userId="7f3df64ad4baba55" providerId="LiveId" clId="{B4018057-5C49-4DE4-98F5-FB733D87E22E}" dt="2025-03-05T06:11:11.345" v="5454"/>
          <ac:spMkLst>
            <pc:docMk/>
            <pc:sldMk cId="4245497497" sldId="272"/>
            <ac:spMk id="2" creationId="{F7633D58-20F9-8A06-65EF-318FEA4F3244}"/>
          </ac:spMkLst>
        </pc:spChg>
        <pc:spChg chg="add del mod">
          <ac:chgData name="tanisha fonseca" userId="7f3df64ad4baba55" providerId="LiveId" clId="{B4018057-5C49-4DE4-98F5-FB733D87E22E}" dt="2025-03-05T06:11:11.345" v="5454"/>
          <ac:spMkLst>
            <pc:docMk/>
            <pc:sldMk cId="4245497497" sldId="272"/>
            <ac:spMk id="3" creationId="{7E37685B-6233-EBC8-CBCD-FD4AE5D2750E}"/>
          </ac:spMkLst>
        </pc:spChg>
        <pc:spChg chg="mod">
          <ac:chgData name="tanisha fonseca" userId="7f3df64ad4baba55" providerId="LiveId" clId="{B4018057-5C49-4DE4-98F5-FB733D87E22E}" dt="2025-03-05T06:11:11.345" v="5454"/>
          <ac:spMkLst>
            <pc:docMk/>
            <pc:sldMk cId="4245497497" sldId="272"/>
            <ac:spMk id="4" creationId="{FEBC47C6-60C5-6FCA-A6BB-0555457D3AB0}"/>
          </ac:spMkLst>
        </pc:spChg>
        <pc:spChg chg="mod">
          <ac:chgData name="tanisha fonseca" userId="7f3df64ad4baba55" providerId="LiveId" clId="{B4018057-5C49-4DE4-98F5-FB733D87E22E}" dt="2025-03-05T06:11:11.345" v="5454"/>
          <ac:spMkLst>
            <pc:docMk/>
            <pc:sldMk cId="4245497497" sldId="272"/>
            <ac:spMk id="5" creationId="{AADF260E-8848-7818-BC04-67B7DE8D773D}"/>
          </ac:spMkLst>
        </pc:spChg>
        <pc:spChg chg="add mod">
          <ac:chgData name="tanisha fonseca" userId="7f3df64ad4baba55" providerId="LiveId" clId="{B4018057-5C49-4DE4-98F5-FB733D87E22E}" dt="2025-03-05T02:19:13.995" v="3227"/>
          <ac:spMkLst>
            <pc:docMk/>
            <pc:sldMk cId="4245497497" sldId="272"/>
            <ac:spMk id="6" creationId="{A8CD5E44-0D92-13AC-7256-B23773D613D7}"/>
          </ac:spMkLst>
        </pc:spChg>
      </pc:sldChg>
      <pc:sldChg chg="addSp delSp modSp new mod">
        <pc:chgData name="tanisha fonseca" userId="7f3df64ad4baba55" providerId="LiveId" clId="{B4018057-5C49-4DE4-98F5-FB733D87E22E}" dt="2025-03-05T08:32:00.032" v="6041" actId="1036"/>
        <pc:sldMkLst>
          <pc:docMk/>
          <pc:sldMk cId="2808184661" sldId="273"/>
        </pc:sldMkLst>
        <pc:spChg chg="mod">
          <ac:chgData name="tanisha fonseca" userId="7f3df64ad4baba55" providerId="LiveId" clId="{B4018057-5C49-4DE4-98F5-FB733D87E22E}" dt="2025-03-05T06:11:11.345" v="5454"/>
          <ac:spMkLst>
            <pc:docMk/>
            <pc:sldMk cId="2808184661" sldId="273"/>
            <ac:spMk id="2" creationId="{11B0F4A2-95BE-DBAB-48E9-6F3F440C5813}"/>
          </ac:spMkLst>
        </pc:spChg>
        <pc:spChg chg="del mod">
          <ac:chgData name="tanisha fonseca" userId="7f3df64ad4baba55" providerId="LiveId" clId="{B4018057-5C49-4DE4-98F5-FB733D87E22E}" dt="2025-03-05T02:51:24.120" v="3291" actId="26606"/>
          <ac:spMkLst>
            <pc:docMk/>
            <pc:sldMk cId="2808184661" sldId="273"/>
            <ac:spMk id="3" creationId="{3149616C-DDC3-ED4F-972E-64D29E9D647F}"/>
          </ac:spMkLst>
        </pc:spChg>
        <pc:spChg chg="mod">
          <ac:chgData name="tanisha fonseca" userId="7f3df64ad4baba55" providerId="LiveId" clId="{B4018057-5C49-4DE4-98F5-FB733D87E22E}" dt="2025-03-05T06:11:11.345" v="5454"/>
          <ac:spMkLst>
            <pc:docMk/>
            <pc:sldMk cId="2808184661" sldId="273"/>
            <ac:spMk id="4" creationId="{999D40A7-C3D8-0D3D-FBC7-BF34E6152279}"/>
          </ac:spMkLst>
        </pc:spChg>
        <pc:spChg chg="mod">
          <ac:chgData name="tanisha fonseca" userId="7f3df64ad4baba55" providerId="LiveId" clId="{B4018057-5C49-4DE4-98F5-FB733D87E22E}" dt="2025-03-05T06:11:11.345" v="5454"/>
          <ac:spMkLst>
            <pc:docMk/>
            <pc:sldMk cId="2808184661" sldId="273"/>
            <ac:spMk id="5" creationId="{FC632B4B-C019-102C-2E52-111E38005005}"/>
          </ac:spMkLst>
        </pc:spChg>
        <pc:spChg chg="add mod">
          <ac:chgData name="tanisha fonseca" userId="7f3df64ad4baba55" providerId="LiveId" clId="{B4018057-5C49-4DE4-98F5-FB733D87E22E}" dt="2025-03-05T06:21:59.450" v="5570" actId="164"/>
          <ac:spMkLst>
            <pc:docMk/>
            <pc:sldMk cId="2808184661" sldId="273"/>
            <ac:spMk id="6" creationId="{7E68EBAE-4934-A46D-AD10-064873C74CBA}"/>
          </ac:spMkLst>
        </pc:spChg>
        <pc:spChg chg="add mod">
          <ac:chgData name="tanisha fonseca" userId="7f3df64ad4baba55" providerId="LiveId" clId="{B4018057-5C49-4DE4-98F5-FB733D87E22E}" dt="2025-03-05T08:31:01.590" v="5982" actId="1037"/>
          <ac:spMkLst>
            <pc:docMk/>
            <pc:sldMk cId="2808184661" sldId="273"/>
            <ac:spMk id="8" creationId="{841A2257-9B78-F5A8-45FE-D8E7362CAF1C}"/>
          </ac:spMkLst>
        </pc:spChg>
        <pc:spChg chg="add mod">
          <ac:chgData name="tanisha fonseca" userId="7f3df64ad4baba55" providerId="LiveId" clId="{B4018057-5C49-4DE4-98F5-FB733D87E22E}" dt="2025-03-05T06:21:59.450" v="5570" actId="164"/>
          <ac:spMkLst>
            <pc:docMk/>
            <pc:sldMk cId="2808184661" sldId="273"/>
            <ac:spMk id="9" creationId="{A3E9F48B-A88D-52E3-3AB7-B1DE9EFB80C7}"/>
          </ac:spMkLst>
        </pc:spChg>
        <pc:spChg chg="add mod">
          <ac:chgData name="tanisha fonseca" userId="7f3df64ad4baba55" providerId="LiveId" clId="{B4018057-5C49-4DE4-98F5-FB733D87E22E}" dt="2025-03-05T06:21:59.450" v="5570" actId="164"/>
          <ac:spMkLst>
            <pc:docMk/>
            <pc:sldMk cId="2808184661" sldId="273"/>
            <ac:spMk id="10" creationId="{E14A0279-8F84-8F15-4159-61034AD4E05B}"/>
          </ac:spMkLst>
        </pc:spChg>
        <pc:grpChg chg="add mod">
          <ac:chgData name="tanisha fonseca" userId="7f3df64ad4baba55" providerId="LiveId" clId="{B4018057-5C49-4DE4-98F5-FB733D87E22E}" dt="2025-03-05T06:22:05.693" v="5587" actId="1036"/>
          <ac:grpSpMkLst>
            <pc:docMk/>
            <pc:sldMk cId="2808184661" sldId="273"/>
            <ac:grpSpMk id="11" creationId="{1AC94B76-89CC-339A-377C-C478235E3A0F}"/>
          </ac:grpSpMkLst>
        </pc:grpChg>
        <pc:graphicFrameChg chg="add mod modGraphic">
          <ac:chgData name="tanisha fonseca" userId="7f3df64ad4baba55" providerId="LiveId" clId="{B4018057-5C49-4DE4-98F5-FB733D87E22E}" dt="2025-03-05T08:32:00.032" v="6041" actId="1036"/>
          <ac:graphicFrameMkLst>
            <pc:docMk/>
            <pc:sldMk cId="2808184661" sldId="273"/>
            <ac:graphicFrameMk id="7" creationId="{6729BFBB-7C97-C65E-934A-7391A95C6607}"/>
          </ac:graphicFrameMkLst>
        </pc:graphicFrameChg>
      </pc:sldChg>
      <pc:sldChg chg="modSp new mod">
        <pc:chgData name="tanisha fonseca" userId="7f3df64ad4baba55" providerId="LiveId" clId="{B4018057-5C49-4DE4-98F5-FB733D87E22E}" dt="2025-03-05T06:11:11.345" v="5454"/>
        <pc:sldMkLst>
          <pc:docMk/>
          <pc:sldMk cId="2106959651" sldId="274"/>
        </pc:sldMkLst>
        <pc:spChg chg="mod">
          <ac:chgData name="tanisha fonseca" userId="7f3df64ad4baba55" providerId="LiveId" clId="{B4018057-5C49-4DE4-98F5-FB733D87E22E}" dt="2025-03-05T06:11:11.345" v="5454"/>
          <ac:spMkLst>
            <pc:docMk/>
            <pc:sldMk cId="2106959651" sldId="274"/>
            <ac:spMk id="2" creationId="{5E8073BA-E7EC-C3E0-2D66-53F0E2E27CBF}"/>
          </ac:spMkLst>
        </pc:spChg>
        <pc:spChg chg="mod">
          <ac:chgData name="tanisha fonseca" userId="7f3df64ad4baba55" providerId="LiveId" clId="{B4018057-5C49-4DE4-98F5-FB733D87E22E}" dt="2025-03-05T06:11:11.345" v="5454"/>
          <ac:spMkLst>
            <pc:docMk/>
            <pc:sldMk cId="2106959651" sldId="274"/>
            <ac:spMk id="3" creationId="{8B91F313-AD5B-9B2B-8A87-7EDA05EAB64B}"/>
          </ac:spMkLst>
        </pc:spChg>
        <pc:spChg chg="mod">
          <ac:chgData name="tanisha fonseca" userId="7f3df64ad4baba55" providerId="LiveId" clId="{B4018057-5C49-4DE4-98F5-FB733D87E22E}" dt="2025-03-05T06:11:11.345" v="5454"/>
          <ac:spMkLst>
            <pc:docMk/>
            <pc:sldMk cId="2106959651" sldId="274"/>
            <ac:spMk id="4" creationId="{C97A597E-59F5-E8D5-9EA2-66FFB908F440}"/>
          </ac:spMkLst>
        </pc:spChg>
        <pc:spChg chg="mod">
          <ac:chgData name="tanisha fonseca" userId="7f3df64ad4baba55" providerId="LiveId" clId="{B4018057-5C49-4DE4-98F5-FB733D87E22E}" dt="2025-03-05T06:11:11.345" v="5454"/>
          <ac:spMkLst>
            <pc:docMk/>
            <pc:sldMk cId="2106959651" sldId="274"/>
            <ac:spMk id="5" creationId="{4AA95969-A023-191E-B4DE-A65D78522166}"/>
          </ac:spMkLst>
        </pc:spChg>
      </pc:sldChg>
      <pc:sldChg chg="modSp new mod">
        <pc:chgData name="tanisha fonseca" userId="7f3df64ad4baba55" providerId="LiveId" clId="{B4018057-5C49-4DE4-98F5-FB733D87E22E}" dt="2025-03-05T09:06:26.335" v="6208" actId="12"/>
        <pc:sldMkLst>
          <pc:docMk/>
          <pc:sldMk cId="4165815674" sldId="275"/>
        </pc:sldMkLst>
        <pc:spChg chg="mod">
          <ac:chgData name="tanisha fonseca" userId="7f3df64ad4baba55" providerId="LiveId" clId="{B4018057-5C49-4DE4-98F5-FB733D87E22E}" dt="2025-03-05T06:11:11.345" v="5454"/>
          <ac:spMkLst>
            <pc:docMk/>
            <pc:sldMk cId="4165815674" sldId="275"/>
            <ac:spMk id="2" creationId="{A45FEDED-9C5E-95EE-F071-F9FBF6777BC0}"/>
          </ac:spMkLst>
        </pc:spChg>
        <pc:spChg chg="mod">
          <ac:chgData name="tanisha fonseca" userId="7f3df64ad4baba55" providerId="LiveId" clId="{B4018057-5C49-4DE4-98F5-FB733D87E22E}" dt="2025-03-05T09:06:26.335" v="6208" actId="12"/>
          <ac:spMkLst>
            <pc:docMk/>
            <pc:sldMk cId="4165815674" sldId="275"/>
            <ac:spMk id="3" creationId="{A7384BB5-FA8C-7628-E5BC-D97EE4BB8D2F}"/>
          </ac:spMkLst>
        </pc:spChg>
        <pc:spChg chg="mod">
          <ac:chgData name="tanisha fonseca" userId="7f3df64ad4baba55" providerId="LiveId" clId="{B4018057-5C49-4DE4-98F5-FB733D87E22E}" dt="2025-03-05T06:11:11.345" v="5454"/>
          <ac:spMkLst>
            <pc:docMk/>
            <pc:sldMk cId="4165815674" sldId="275"/>
            <ac:spMk id="4" creationId="{FC40A11B-BB80-36F4-16BC-05DFDE048D63}"/>
          </ac:spMkLst>
        </pc:spChg>
        <pc:spChg chg="mod">
          <ac:chgData name="tanisha fonseca" userId="7f3df64ad4baba55" providerId="LiveId" clId="{B4018057-5C49-4DE4-98F5-FB733D87E22E}" dt="2025-03-05T06:11:11.345" v="5454"/>
          <ac:spMkLst>
            <pc:docMk/>
            <pc:sldMk cId="4165815674" sldId="275"/>
            <ac:spMk id="5" creationId="{1CE19ED0-D7FB-46F4-764D-DA84F2457F57}"/>
          </ac:spMkLst>
        </pc:spChg>
      </pc:sldChg>
      <pc:sldChg chg="modSp new mod ord">
        <pc:chgData name="tanisha fonseca" userId="7f3df64ad4baba55" providerId="LiveId" clId="{B4018057-5C49-4DE4-98F5-FB733D87E22E}" dt="2025-03-05T09:04:18.148" v="6190" actId="20577"/>
        <pc:sldMkLst>
          <pc:docMk/>
          <pc:sldMk cId="417226650" sldId="276"/>
        </pc:sldMkLst>
        <pc:spChg chg="mod">
          <ac:chgData name="tanisha fonseca" userId="7f3df64ad4baba55" providerId="LiveId" clId="{B4018057-5C49-4DE4-98F5-FB733D87E22E}" dt="2025-03-05T09:04:15.509" v="6188" actId="2711"/>
          <ac:spMkLst>
            <pc:docMk/>
            <pc:sldMk cId="417226650" sldId="276"/>
            <ac:spMk id="2" creationId="{0AA70151-285E-53D3-C986-8FAF6DED44EF}"/>
          </ac:spMkLst>
        </pc:spChg>
        <pc:spChg chg="mod">
          <ac:chgData name="tanisha fonseca" userId="7f3df64ad4baba55" providerId="LiveId" clId="{B4018057-5C49-4DE4-98F5-FB733D87E22E}" dt="2025-03-05T09:04:18.148" v="6190" actId="20577"/>
          <ac:spMkLst>
            <pc:docMk/>
            <pc:sldMk cId="417226650" sldId="276"/>
            <ac:spMk id="3" creationId="{FC9DE97C-B101-DBB2-E9F8-0A05E1B693B2}"/>
          </ac:spMkLst>
        </pc:spChg>
        <pc:spChg chg="mod">
          <ac:chgData name="tanisha fonseca" userId="7f3df64ad4baba55" providerId="LiveId" clId="{B4018057-5C49-4DE4-98F5-FB733D87E22E}" dt="2025-03-05T06:11:11.345" v="5454"/>
          <ac:spMkLst>
            <pc:docMk/>
            <pc:sldMk cId="417226650" sldId="276"/>
            <ac:spMk id="4" creationId="{4CE47E38-4148-4CFC-BC96-F2E26651F01C}"/>
          </ac:spMkLst>
        </pc:spChg>
        <pc:spChg chg="mod">
          <ac:chgData name="tanisha fonseca" userId="7f3df64ad4baba55" providerId="LiveId" clId="{B4018057-5C49-4DE4-98F5-FB733D87E22E}" dt="2025-03-05T06:11:11.345" v="5454"/>
          <ac:spMkLst>
            <pc:docMk/>
            <pc:sldMk cId="417226650" sldId="276"/>
            <ac:spMk id="5" creationId="{BA0F3DD5-A6C5-2C6C-4CF0-0E192CD13E30}"/>
          </ac:spMkLst>
        </pc:spChg>
      </pc:sldChg>
      <pc:sldChg chg="addSp delSp modSp new mod setBg delDesignElem">
        <pc:chgData name="tanisha fonseca" userId="7f3df64ad4baba55" providerId="LiveId" clId="{B4018057-5C49-4DE4-98F5-FB733D87E22E}" dt="2025-03-05T06:26:08.214" v="5673" actId="26606"/>
        <pc:sldMkLst>
          <pc:docMk/>
          <pc:sldMk cId="4192967563" sldId="277"/>
        </pc:sldMkLst>
        <pc:spChg chg="mod">
          <ac:chgData name="tanisha fonseca" userId="7f3df64ad4baba55" providerId="LiveId" clId="{B4018057-5C49-4DE4-98F5-FB733D87E22E}" dt="2025-03-05T06:26:08.214" v="5673" actId="26606"/>
          <ac:spMkLst>
            <pc:docMk/>
            <pc:sldMk cId="4192967563" sldId="277"/>
            <ac:spMk id="2" creationId="{68A89846-F1E2-7992-4632-B3A0077D2FEF}"/>
          </ac:spMkLst>
        </pc:spChg>
        <pc:spChg chg="add del mod ord">
          <ac:chgData name="tanisha fonseca" userId="7f3df64ad4baba55" providerId="LiveId" clId="{B4018057-5C49-4DE4-98F5-FB733D87E22E}" dt="2025-03-05T06:26:08.214" v="5673" actId="26606"/>
          <ac:spMkLst>
            <pc:docMk/>
            <pc:sldMk cId="4192967563" sldId="277"/>
            <ac:spMk id="3" creationId="{99C2A587-D999-A68F-0F79-CD5333AA155F}"/>
          </ac:spMkLst>
        </pc:spChg>
        <pc:spChg chg="mod">
          <ac:chgData name="tanisha fonseca" userId="7f3df64ad4baba55" providerId="LiveId" clId="{B4018057-5C49-4DE4-98F5-FB733D87E22E}" dt="2025-03-05T06:26:08.214" v="5673" actId="26606"/>
          <ac:spMkLst>
            <pc:docMk/>
            <pc:sldMk cId="4192967563" sldId="277"/>
            <ac:spMk id="4" creationId="{31E3A59B-4F5D-150B-5132-F9CFBCD66C1E}"/>
          </ac:spMkLst>
        </pc:spChg>
        <pc:spChg chg="mod">
          <ac:chgData name="tanisha fonseca" userId="7f3df64ad4baba55" providerId="LiveId" clId="{B4018057-5C49-4DE4-98F5-FB733D87E22E}" dt="2025-03-05T06:25:24.522" v="5664" actId="26606"/>
          <ac:spMkLst>
            <pc:docMk/>
            <pc:sldMk cId="4192967563" sldId="277"/>
            <ac:spMk id="5" creationId="{097309E8-FCAD-FFEB-4963-441EAAC24F24}"/>
          </ac:spMkLst>
        </pc:spChg>
        <pc:spChg chg="add del">
          <ac:chgData name="tanisha fonseca" userId="7f3df64ad4baba55" providerId="LiveId" clId="{B4018057-5C49-4DE4-98F5-FB733D87E22E}" dt="2025-03-05T06:25:24.511" v="5663" actId="26606"/>
          <ac:spMkLst>
            <pc:docMk/>
            <pc:sldMk cId="4192967563" sldId="277"/>
            <ac:spMk id="8" creationId="{3741B58E-3B65-4A01-A276-975AB2CF8A08}"/>
          </ac:spMkLst>
        </pc:spChg>
        <pc:spChg chg="add del">
          <ac:chgData name="tanisha fonseca" userId="7f3df64ad4baba55" providerId="LiveId" clId="{B4018057-5C49-4DE4-98F5-FB733D87E22E}" dt="2025-03-05T06:25:24.511" v="5663" actId="26606"/>
          <ac:spMkLst>
            <pc:docMk/>
            <pc:sldMk cId="4192967563" sldId="277"/>
            <ac:spMk id="9" creationId="{7AAC67C3-831B-4AB1-A259-DFB839CAFAFC}"/>
          </ac:spMkLst>
        </pc:spChg>
        <pc:spChg chg="add del">
          <ac:chgData name="tanisha fonseca" userId="7f3df64ad4baba55" providerId="LiveId" clId="{B4018057-5C49-4DE4-98F5-FB733D87E22E}" dt="2025-03-05T04:56:49.960" v="4599" actId="26606"/>
          <ac:spMkLst>
            <pc:docMk/>
            <pc:sldMk cId="4192967563" sldId="277"/>
            <ac:spMk id="10" creationId="{18873D23-2DCF-4B31-A009-95721C06E8E1}"/>
          </ac:spMkLst>
        </pc:spChg>
        <pc:spChg chg="add del">
          <ac:chgData name="tanisha fonseca" userId="7f3df64ad4baba55" providerId="LiveId" clId="{B4018057-5C49-4DE4-98F5-FB733D87E22E}" dt="2025-03-05T06:25:24.511" v="5663" actId="26606"/>
          <ac:spMkLst>
            <pc:docMk/>
            <pc:sldMk cId="4192967563" sldId="277"/>
            <ac:spMk id="11" creationId="{054B3F04-9EAC-45C0-B3CE-0387EEA10A0C}"/>
          </ac:spMkLst>
        </pc:spChg>
        <pc:spChg chg="add del">
          <ac:chgData name="tanisha fonseca" userId="7f3df64ad4baba55" providerId="LiveId" clId="{B4018057-5C49-4DE4-98F5-FB733D87E22E}" dt="2025-03-05T04:56:49.960" v="4599" actId="26606"/>
          <ac:spMkLst>
            <pc:docMk/>
            <pc:sldMk cId="4192967563" sldId="277"/>
            <ac:spMk id="12" creationId="{C13EF075-D4EF-4929-ADBC-91B27DA19955}"/>
          </ac:spMkLst>
        </pc:spChg>
        <pc:spChg chg="add del">
          <ac:chgData name="tanisha fonseca" userId="7f3df64ad4baba55" providerId="LiveId" clId="{B4018057-5C49-4DE4-98F5-FB733D87E22E}" dt="2025-03-05T06:26:08.214" v="5673" actId="26606"/>
          <ac:spMkLst>
            <pc:docMk/>
            <pc:sldMk cId="4192967563" sldId="277"/>
            <ac:spMk id="13" creationId="{CECF0FC6-D57B-48B6-9036-F4FFD91A4B34}"/>
          </ac:spMkLst>
        </pc:spChg>
        <pc:spChg chg="add del">
          <ac:chgData name="tanisha fonseca" userId="7f3df64ad4baba55" providerId="LiveId" clId="{B4018057-5C49-4DE4-98F5-FB733D87E22E}" dt="2025-03-05T06:26:08.214" v="5673" actId="26606"/>
          <ac:spMkLst>
            <pc:docMk/>
            <pc:sldMk cId="4192967563" sldId="277"/>
            <ac:spMk id="15" creationId="{717A211C-5863-4303-AC3D-AEBFDF6D6A4C}"/>
          </ac:spMkLst>
        </pc:spChg>
        <pc:spChg chg="add del">
          <ac:chgData name="tanisha fonseca" userId="7f3df64ad4baba55" providerId="LiveId" clId="{B4018057-5C49-4DE4-98F5-FB733D87E22E}" dt="2025-03-05T06:26:08.214" v="5673" actId="26606"/>
          <ac:spMkLst>
            <pc:docMk/>
            <pc:sldMk cId="4192967563" sldId="277"/>
            <ac:spMk id="16" creationId="{087519CD-2FFF-42E3-BB0C-FEAA828BA5DB}"/>
          </ac:spMkLst>
        </pc:spChg>
        <pc:spChg chg="add del">
          <ac:chgData name="tanisha fonseca" userId="7f3df64ad4baba55" providerId="LiveId" clId="{B4018057-5C49-4DE4-98F5-FB733D87E22E}" dt="2025-03-05T06:10:55.704" v="5446"/>
          <ac:spMkLst>
            <pc:docMk/>
            <pc:sldMk cId="4192967563" sldId="277"/>
            <ac:spMk id="23" creationId="{17718681-A12E-49D6-9925-DD7C68176D61}"/>
          </ac:spMkLst>
        </pc:spChg>
        <pc:spChg chg="add del">
          <ac:chgData name="tanisha fonseca" userId="7f3df64ad4baba55" providerId="LiveId" clId="{B4018057-5C49-4DE4-98F5-FB733D87E22E}" dt="2025-03-05T06:10:55.704" v="5446"/>
          <ac:spMkLst>
            <pc:docMk/>
            <pc:sldMk cId="4192967563" sldId="277"/>
            <ac:spMk id="25" creationId="{FBD77573-9EF2-4C35-8285-A1CF6FBB0EA5}"/>
          </ac:spMkLst>
        </pc:spChg>
        <pc:grpChg chg="add del">
          <ac:chgData name="tanisha fonseca" userId="7f3df64ad4baba55" providerId="LiveId" clId="{B4018057-5C49-4DE4-98F5-FB733D87E22E}" dt="2025-03-05T04:56:49.960" v="4599" actId="26606"/>
          <ac:grpSpMkLst>
            <pc:docMk/>
            <pc:sldMk cId="4192967563" sldId="277"/>
            <ac:grpSpMk id="14" creationId="{DAA26DFA-AAB2-4973-9C17-16D587C7B198}"/>
          </ac:grpSpMkLst>
        </pc:grpChg>
        <pc:graphicFrameChg chg="add del mod">
          <ac:chgData name="tanisha fonseca" userId="7f3df64ad4baba55" providerId="LiveId" clId="{B4018057-5C49-4DE4-98F5-FB733D87E22E}" dt="2025-03-05T04:55:48.941" v="4592" actId="26606"/>
          <ac:graphicFrameMkLst>
            <pc:docMk/>
            <pc:sldMk cId="4192967563" sldId="277"/>
            <ac:graphicFrameMk id="7" creationId="{037F3428-9A39-AFCB-8DE2-168503E3CCEE}"/>
          </ac:graphicFrameMkLst>
        </pc:graphicFrameChg>
        <pc:graphicFrameChg chg="add del modGraphic">
          <ac:chgData name="tanisha fonseca" userId="7f3df64ad4baba55" providerId="LiveId" clId="{B4018057-5C49-4DE4-98F5-FB733D87E22E}" dt="2025-03-05T06:26:08.214" v="5673" actId="26606"/>
          <ac:graphicFrameMkLst>
            <pc:docMk/>
            <pc:sldMk cId="4192967563" sldId="277"/>
            <ac:graphicFrameMk id="18" creationId="{24D546E0-5099-D1CF-8604-4BA34CAA4312}"/>
          </ac:graphicFrameMkLst>
        </pc:graphicFrameChg>
      </pc:sldChg>
      <pc:sldChg chg="addSp delSp modSp new mod setBg">
        <pc:chgData name="tanisha fonseca" userId="7f3df64ad4baba55" providerId="LiveId" clId="{B4018057-5C49-4DE4-98F5-FB733D87E22E}" dt="2025-03-05T09:05:26.319" v="6194" actId="2711"/>
        <pc:sldMkLst>
          <pc:docMk/>
          <pc:sldMk cId="1341833638" sldId="278"/>
        </pc:sldMkLst>
        <pc:spChg chg="mod">
          <ac:chgData name="tanisha fonseca" userId="7f3df64ad4baba55" providerId="LiveId" clId="{B4018057-5C49-4DE4-98F5-FB733D87E22E}" dt="2025-03-05T09:05:26.319" v="6194" actId="2711"/>
          <ac:spMkLst>
            <pc:docMk/>
            <pc:sldMk cId="1341833638" sldId="278"/>
            <ac:spMk id="2" creationId="{8410EB19-1769-1B0D-C999-27BD6FA3CB0C}"/>
          </ac:spMkLst>
        </pc:spChg>
        <pc:spChg chg="del">
          <ac:chgData name="tanisha fonseca" userId="7f3df64ad4baba55" providerId="LiveId" clId="{B4018057-5C49-4DE4-98F5-FB733D87E22E}" dt="2025-03-05T04:40:58.667" v="4466" actId="931"/>
          <ac:spMkLst>
            <pc:docMk/>
            <pc:sldMk cId="1341833638" sldId="278"/>
            <ac:spMk id="3" creationId="{84F9DC26-EA0E-97FA-769C-3D5EE9EE6698}"/>
          </ac:spMkLst>
        </pc:spChg>
        <pc:spChg chg="mod">
          <ac:chgData name="tanisha fonseca" userId="7f3df64ad4baba55" providerId="LiveId" clId="{B4018057-5C49-4DE4-98F5-FB733D87E22E}" dt="2025-03-05T06:26:41.978" v="5678" actId="26606"/>
          <ac:spMkLst>
            <pc:docMk/>
            <pc:sldMk cId="1341833638" sldId="278"/>
            <ac:spMk id="4" creationId="{7B68A395-7F3D-DFCF-02CD-A1BE2A509477}"/>
          </ac:spMkLst>
        </pc:spChg>
        <pc:spChg chg="mod">
          <ac:chgData name="tanisha fonseca" userId="7f3df64ad4baba55" providerId="LiveId" clId="{B4018057-5C49-4DE4-98F5-FB733D87E22E}" dt="2025-03-05T06:32:26.950" v="5719" actId="26606"/>
          <ac:spMkLst>
            <pc:docMk/>
            <pc:sldMk cId="1341833638" sldId="278"/>
            <ac:spMk id="5" creationId="{DDB8687C-FFAF-5FA9-0345-801406C1E10D}"/>
          </ac:spMkLst>
        </pc:spChg>
        <pc:spChg chg="add del mod">
          <ac:chgData name="tanisha fonseca" userId="7f3df64ad4baba55" providerId="LiveId" clId="{B4018057-5C49-4DE4-98F5-FB733D87E22E}" dt="2025-03-05T04:41:20.738" v="4470" actId="931"/>
          <ac:spMkLst>
            <pc:docMk/>
            <pc:sldMk cId="1341833638" sldId="278"/>
            <ac:spMk id="9" creationId="{7012B295-CE32-15E5-81C9-93F3AD1AC5F7}"/>
          </ac:spMkLst>
        </pc:spChg>
        <pc:spChg chg="add mod ord">
          <ac:chgData name="tanisha fonseca" userId="7f3df64ad4baba55" providerId="LiveId" clId="{B4018057-5C49-4DE4-98F5-FB733D87E22E}" dt="2025-03-05T06:34:30.237" v="5760" actId="27636"/>
          <ac:spMkLst>
            <pc:docMk/>
            <pc:sldMk cId="1341833638" sldId="278"/>
            <ac:spMk id="13" creationId="{610F27D0-22A1-4DBE-28DD-8467D35ED1F2}"/>
          </ac:spMkLst>
        </pc:spChg>
        <pc:spChg chg="add del">
          <ac:chgData name="tanisha fonseca" userId="7f3df64ad4baba55" providerId="LiveId" clId="{B4018057-5C49-4DE4-98F5-FB733D87E22E}" dt="2025-03-05T06:30:21.157" v="5692" actId="26606"/>
          <ac:spMkLst>
            <pc:docMk/>
            <pc:sldMk cId="1341833638" sldId="278"/>
            <ac:spMk id="19" creationId="{311973C2-EB8B-452A-A698-4A252FD3AE28}"/>
          </ac:spMkLst>
        </pc:spChg>
        <pc:spChg chg="add del">
          <ac:chgData name="tanisha fonseca" userId="7f3df64ad4baba55" providerId="LiveId" clId="{B4018057-5C49-4DE4-98F5-FB733D87E22E}" dt="2025-03-05T05:06:05.397" v="4707" actId="26606"/>
          <ac:spMkLst>
            <pc:docMk/>
            <pc:sldMk cId="1341833638" sldId="278"/>
            <ac:spMk id="20" creationId="{6F4C891B-62D0-4250-AEB7-0F42BAD78D7D}"/>
          </ac:spMkLst>
        </pc:spChg>
        <pc:spChg chg="add del">
          <ac:chgData name="tanisha fonseca" userId="7f3df64ad4baba55" providerId="LiveId" clId="{B4018057-5C49-4DE4-98F5-FB733D87E22E}" dt="2025-03-05T06:30:21.157" v="5692" actId="26606"/>
          <ac:spMkLst>
            <pc:docMk/>
            <pc:sldMk cId="1341833638" sldId="278"/>
            <ac:spMk id="21" creationId="{10162E77-11AD-44A7-84EC-40C59EEFBD2E}"/>
          </ac:spMkLst>
        </pc:spChg>
        <pc:spChg chg="add del">
          <ac:chgData name="tanisha fonseca" userId="7f3df64ad4baba55" providerId="LiveId" clId="{B4018057-5C49-4DE4-98F5-FB733D87E22E}" dt="2025-03-05T06:30:51.841" v="5694" actId="26606"/>
          <ac:spMkLst>
            <pc:docMk/>
            <pc:sldMk cId="1341833638" sldId="278"/>
            <ac:spMk id="31" creationId="{311973C2-EB8B-452A-A698-4A252FD3AE28}"/>
          </ac:spMkLst>
        </pc:spChg>
        <pc:spChg chg="add del">
          <ac:chgData name="tanisha fonseca" userId="7f3df64ad4baba55" providerId="LiveId" clId="{B4018057-5C49-4DE4-98F5-FB733D87E22E}" dt="2025-03-05T06:30:51.841" v="5694" actId="26606"/>
          <ac:spMkLst>
            <pc:docMk/>
            <pc:sldMk cId="1341833638" sldId="278"/>
            <ac:spMk id="33" creationId="{10162E77-11AD-44A7-84EC-40C59EEFBD2E}"/>
          </ac:spMkLst>
        </pc:spChg>
        <pc:spChg chg="add del">
          <ac:chgData name="tanisha fonseca" userId="7f3df64ad4baba55" providerId="LiveId" clId="{B4018057-5C49-4DE4-98F5-FB733D87E22E}" dt="2025-03-05T06:32:39.175" v="5724" actId="26606"/>
          <ac:spMkLst>
            <pc:docMk/>
            <pc:sldMk cId="1341833638" sldId="278"/>
            <ac:spMk id="40" creationId="{5CF81D86-BDBA-477C-B7DD-8D359BB9965B}"/>
          </ac:spMkLst>
        </pc:spChg>
        <pc:spChg chg="add del">
          <ac:chgData name="tanisha fonseca" userId="7f3df64ad4baba55" providerId="LiveId" clId="{B4018057-5C49-4DE4-98F5-FB733D87E22E}" dt="2025-03-05T06:32:39.175" v="5724" actId="26606"/>
          <ac:spMkLst>
            <pc:docMk/>
            <pc:sldMk cId="1341833638" sldId="278"/>
            <ac:spMk id="44" creationId="{88AA064E-5F6E-4024-BC28-EDDC3DFC70E1}"/>
          </ac:spMkLst>
        </pc:spChg>
        <pc:spChg chg="add del">
          <ac:chgData name="tanisha fonseca" userId="7f3df64ad4baba55" providerId="LiveId" clId="{B4018057-5C49-4DE4-98F5-FB733D87E22E}" dt="2025-03-05T06:32:39.175" v="5724" actId="26606"/>
          <ac:spMkLst>
            <pc:docMk/>
            <pc:sldMk cId="1341833638" sldId="278"/>
            <ac:spMk id="46" creationId="{03B29638-4838-4B9B-B9DB-96E542BAF3E6}"/>
          </ac:spMkLst>
        </pc:spChg>
        <pc:spChg chg="add del">
          <ac:chgData name="tanisha fonseca" userId="7f3df64ad4baba55" providerId="LiveId" clId="{B4018057-5C49-4DE4-98F5-FB733D87E22E}" dt="2025-03-05T06:33:02.748" v="5729" actId="26606"/>
          <ac:spMkLst>
            <pc:docMk/>
            <pc:sldMk cId="1341833638" sldId="278"/>
            <ac:spMk id="48" creationId="{C33BF9DD-8A45-4EEE-B231-0A14D322E5F9}"/>
          </ac:spMkLst>
        </pc:spChg>
        <pc:spChg chg="add del">
          <ac:chgData name="tanisha fonseca" userId="7f3df64ad4baba55" providerId="LiveId" clId="{B4018057-5C49-4DE4-98F5-FB733D87E22E}" dt="2025-03-05T06:33:02.748" v="5729" actId="26606"/>
          <ac:spMkLst>
            <pc:docMk/>
            <pc:sldMk cId="1341833638" sldId="278"/>
            <ac:spMk id="50" creationId="{D5FBCAC9-BD8B-4F3B-AD74-EF37D4211349}"/>
          </ac:spMkLst>
        </pc:spChg>
        <pc:spChg chg="add del">
          <ac:chgData name="tanisha fonseca" userId="7f3df64ad4baba55" providerId="LiveId" clId="{B4018057-5C49-4DE4-98F5-FB733D87E22E}" dt="2025-03-05T06:32:25.717" v="5717" actId="26606"/>
          <ac:spMkLst>
            <pc:docMk/>
            <pc:sldMk cId="1341833638" sldId="278"/>
            <ac:spMk id="51" creationId="{5CF81D86-BDBA-477C-B7DD-8D359BB9965B}"/>
          </ac:spMkLst>
        </pc:spChg>
        <pc:spChg chg="add del">
          <ac:chgData name="tanisha fonseca" userId="7f3df64ad4baba55" providerId="LiveId" clId="{B4018057-5C49-4DE4-98F5-FB733D87E22E}" dt="2025-03-05T06:33:02.748" v="5729" actId="26606"/>
          <ac:spMkLst>
            <pc:docMk/>
            <pc:sldMk cId="1341833638" sldId="278"/>
            <ac:spMk id="52" creationId="{9556C5A8-AD7E-4CE7-87BE-9EA3B5E1786F}"/>
          </ac:spMkLst>
        </pc:spChg>
        <pc:spChg chg="add del">
          <ac:chgData name="tanisha fonseca" userId="7f3df64ad4baba55" providerId="LiveId" clId="{B4018057-5C49-4DE4-98F5-FB733D87E22E}" dt="2025-03-05T06:32:25.717" v="5717" actId="26606"/>
          <ac:spMkLst>
            <pc:docMk/>
            <pc:sldMk cId="1341833638" sldId="278"/>
            <ac:spMk id="55" creationId="{88AA064E-5F6E-4024-BC28-EDDC3DFC70E1}"/>
          </ac:spMkLst>
        </pc:spChg>
        <pc:spChg chg="add del">
          <ac:chgData name="tanisha fonseca" userId="7f3df64ad4baba55" providerId="LiveId" clId="{B4018057-5C49-4DE4-98F5-FB733D87E22E}" dt="2025-03-05T06:32:25.717" v="5717" actId="26606"/>
          <ac:spMkLst>
            <pc:docMk/>
            <pc:sldMk cId="1341833638" sldId="278"/>
            <ac:spMk id="57" creationId="{03B29638-4838-4B9B-B9DB-96E542BAF3E6}"/>
          </ac:spMkLst>
        </pc:spChg>
        <pc:spChg chg="add del">
          <ac:chgData name="tanisha fonseca" userId="7f3df64ad4baba55" providerId="LiveId" clId="{B4018057-5C49-4DE4-98F5-FB733D87E22E}" dt="2025-03-05T06:32:26.950" v="5719" actId="26606"/>
          <ac:spMkLst>
            <pc:docMk/>
            <pc:sldMk cId="1341833638" sldId="278"/>
            <ac:spMk id="59" creationId="{311973C2-EB8B-452A-A698-4A252FD3AE28}"/>
          </ac:spMkLst>
        </pc:spChg>
        <pc:spChg chg="add del">
          <ac:chgData name="tanisha fonseca" userId="7f3df64ad4baba55" providerId="LiveId" clId="{B4018057-5C49-4DE4-98F5-FB733D87E22E}" dt="2025-03-05T06:32:26.950" v="5719" actId="26606"/>
          <ac:spMkLst>
            <pc:docMk/>
            <pc:sldMk cId="1341833638" sldId="278"/>
            <ac:spMk id="60" creationId="{10162E77-11AD-44A7-84EC-40C59EEFBD2E}"/>
          </ac:spMkLst>
        </pc:spChg>
        <pc:spChg chg="add del">
          <ac:chgData name="tanisha fonseca" userId="7f3df64ad4baba55" providerId="LiveId" clId="{B4018057-5C49-4DE4-98F5-FB733D87E22E}" dt="2025-03-05T06:32:31.130" v="5721" actId="26606"/>
          <ac:spMkLst>
            <pc:docMk/>
            <pc:sldMk cId="1341833638" sldId="278"/>
            <ac:spMk id="63" creationId="{52ABB703-2B0E-4C3B-B4A2-F3973548E561}"/>
          </ac:spMkLst>
        </pc:spChg>
        <pc:spChg chg="add del">
          <ac:chgData name="tanisha fonseca" userId="7f3df64ad4baba55" providerId="LiveId" clId="{B4018057-5C49-4DE4-98F5-FB733D87E22E}" dt="2025-03-05T06:32:31.130" v="5721" actId="26606"/>
          <ac:spMkLst>
            <pc:docMk/>
            <pc:sldMk cId="1341833638" sldId="278"/>
            <ac:spMk id="65" creationId="{E95DA498-D9A2-4DA9-B9DA-B3776E08CF7E}"/>
          </ac:spMkLst>
        </pc:spChg>
        <pc:spChg chg="add del">
          <ac:chgData name="tanisha fonseca" userId="7f3df64ad4baba55" providerId="LiveId" clId="{B4018057-5C49-4DE4-98F5-FB733D87E22E}" dt="2025-03-05T06:32:31.130" v="5721" actId="26606"/>
          <ac:spMkLst>
            <pc:docMk/>
            <pc:sldMk cId="1341833638" sldId="278"/>
            <ac:spMk id="66" creationId="{82A73093-4B9D-420D-B17E-52293703A1D4}"/>
          </ac:spMkLst>
        </pc:spChg>
        <pc:picChg chg="add del mod">
          <ac:chgData name="tanisha fonseca" userId="7f3df64ad4baba55" providerId="LiveId" clId="{B4018057-5C49-4DE4-98F5-FB733D87E22E}" dt="2025-03-05T04:41:01.476" v="4469" actId="478"/>
          <ac:picMkLst>
            <pc:docMk/>
            <pc:sldMk cId="1341833638" sldId="278"/>
            <ac:picMk id="7" creationId="{4B443822-65C2-72A6-ED74-1AE05CFCFF80}"/>
          </ac:picMkLst>
        </pc:picChg>
        <pc:picChg chg="add del mod">
          <ac:chgData name="tanisha fonseca" userId="7f3df64ad4baba55" providerId="LiveId" clId="{B4018057-5C49-4DE4-98F5-FB733D87E22E}" dt="2025-03-05T04:41:23.642" v="4473" actId="478"/>
          <ac:picMkLst>
            <pc:docMk/>
            <pc:sldMk cId="1341833638" sldId="278"/>
            <ac:picMk id="11" creationId="{DED4F14C-258D-2B8E-54F1-2615138552C1}"/>
          </ac:picMkLst>
        </pc:picChg>
        <pc:picChg chg="add del">
          <ac:chgData name="tanisha fonseca" userId="7f3df64ad4baba55" providerId="LiveId" clId="{B4018057-5C49-4DE4-98F5-FB733D87E22E}" dt="2025-03-05T06:26:41.948" v="5677" actId="26606"/>
          <ac:picMkLst>
            <pc:docMk/>
            <pc:sldMk cId="1341833638" sldId="278"/>
            <ac:picMk id="15" creationId="{B4BC99E6-E533-F55B-0F27-831F5E030086}"/>
          </ac:picMkLst>
        </pc:picChg>
        <pc:picChg chg="add del mod">
          <ac:chgData name="tanisha fonseca" userId="7f3df64ad4baba55" providerId="LiveId" clId="{B4018057-5C49-4DE4-98F5-FB733D87E22E}" dt="2025-03-05T06:30:16.264" v="5690" actId="478"/>
          <ac:picMkLst>
            <pc:docMk/>
            <pc:sldMk cId="1341833638" sldId="278"/>
            <ac:picMk id="16" creationId="{7F37FE1B-1E50-5882-1BC8-29F4FFC93C2C}"/>
          </ac:picMkLst>
        </pc:picChg>
        <pc:picChg chg="add del">
          <ac:chgData name="tanisha fonseca" userId="7f3df64ad4baba55" providerId="LiveId" clId="{B4018057-5C49-4DE4-98F5-FB733D87E22E}" dt="2025-03-05T05:06:05.397" v="4707" actId="26606"/>
          <ac:picMkLst>
            <pc:docMk/>
            <pc:sldMk cId="1341833638" sldId="278"/>
            <ac:picMk id="17" creationId="{66B9241E-ED6B-1C29-3EA8-5CC095AB2D49}"/>
          </ac:picMkLst>
        </pc:picChg>
        <pc:picChg chg="add del">
          <ac:chgData name="tanisha fonseca" userId="7f3df64ad4baba55" providerId="LiveId" clId="{B4018057-5C49-4DE4-98F5-FB733D87E22E}" dt="2025-03-05T06:27:07.747" v="5679" actId="478"/>
          <ac:picMkLst>
            <pc:docMk/>
            <pc:sldMk cId="1341833638" sldId="278"/>
            <ac:picMk id="18" creationId="{02083CF0-EE17-F6FD-5563-17EEC1686DAA}"/>
          </ac:picMkLst>
        </pc:picChg>
        <pc:picChg chg="add del mod">
          <ac:chgData name="tanisha fonseca" userId="7f3df64ad4baba55" providerId="LiveId" clId="{B4018057-5C49-4DE4-98F5-FB733D87E22E}" dt="2025-03-05T06:30:12.906" v="5689" actId="478"/>
          <ac:picMkLst>
            <pc:docMk/>
            <pc:sldMk cId="1341833638" sldId="278"/>
            <ac:picMk id="24" creationId="{3DA4014B-0DFC-6A7C-5AF2-BB4C9AD1E207}"/>
          </ac:picMkLst>
        </pc:picChg>
        <pc:picChg chg="add mod ord">
          <ac:chgData name="tanisha fonseca" userId="7f3df64ad4baba55" providerId="LiveId" clId="{B4018057-5C49-4DE4-98F5-FB733D87E22E}" dt="2025-03-05T06:33:02.748" v="5729" actId="26606"/>
          <ac:picMkLst>
            <pc:docMk/>
            <pc:sldMk cId="1341833638" sldId="278"/>
            <ac:picMk id="26" creationId="{FB5EC1A0-DE4A-5F14-3CE6-273B02B0DE13}"/>
          </ac:picMkLst>
        </pc:picChg>
        <pc:cxnChg chg="add del">
          <ac:chgData name="tanisha fonseca" userId="7f3df64ad4baba55" providerId="LiveId" clId="{B4018057-5C49-4DE4-98F5-FB733D87E22E}" dt="2025-03-05T06:30:21.157" v="5692" actId="26606"/>
          <ac:cxnSpMkLst>
            <pc:docMk/>
            <pc:sldMk cId="1341833638" sldId="278"/>
            <ac:cxnSpMk id="23" creationId="{5AB158E9-1B40-4CD6-95F0-95CA11DF7B7A}"/>
          </ac:cxnSpMkLst>
        </pc:cxnChg>
        <pc:cxnChg chg="add">
          <ac:chgData name="tanisha fonseca" userId="7f3df64ad4baba55" providerId="LiveId" clId="{B4018057-5C49-4DE4-98F5-FB733D87E22E}" dt="2025-03-05T06:30:21.157" v="5692" actId="26606"/>
          <ac:cxnSpMkLst>
            <pc:docMk/>
            <pc:sldMk cId="1341833638" sldId="278"/>
            <ac:cxnSpMk id="35" creationId="{5AB158E9-1B40-4CD6-95F0-95CA11DF7B7A}"/>
          </ac:cxnSpMkLst>
        </pc:cxnChg>
        <pc:cxnChg chg="add del">
          <ac:chgData name="tanisha fonseca" userId="7f3df64ad4baba55" providerId="LiveId" clId="{B4018057-5C49-4DE4-98F5-FB733D87E22E}" dt="2025-03-05T06:32:39.175" v="5724" actId="26606"/>
          <ac:cxnSpMkLst>
            <pc:docMk/>
            <pc:sldMk cId="1341833638" sldId="278"/>
            <ac:cxnSpMk id="42" creationId="{C65F3E9C-EF11-4F8F-A621-399C7A3E6401}"/>
          </ac:cxnSpMkLst>
        </pc:cxnChg>
        <pc:cxnChg chg="del">
          <ac:chgData name="tanisha fonseca" userId="7f3df64ad4baba55" providerId="LiveId" clId="{B4018057-5C49-4DE4-98F5-FB733D87E22E}" dt="2025-03-05T06:33:02.748" v="5729" actId="26606"/>
          <ac:cxnSpMkLst>
            <pc:docMk/>
            <pc:sldMk cId="1341833638" sldId="278"/>
            <ac:cxnSpMk id="49" creationId="{9020DCC9-F851-4562-BB20-1AB3C51BFD08}"/>
          </ac:cxnSpMkLst>
        </pc:cxnChg>
      </pc:sldChg>
      <pc:sldChg chg="addSp delSp modSp new mod setBg delDesignElem">
        <pc:chgData name="tanisha fonseca" userId="7f3df64ad4baba55" providerId="LiveId" clId="{B4018057-5C49-4DE4-98F5-FB733D87E22E}" dt="2025-03-05T06:25:05.039" v="5661" actId="26606"/>
        <pc:sldMkLst>
          <pc:docMk/>
          <pc:sldMk cId="1636545829" sldId="279"/>
        </pc:sldMkLst>
        <pc:spChg chg="mod">
          <ac:chgData name="tanisha fonseca" userId="7f3df64ad4baba55" providerId="LiveId" clId="{B4018057-5C49-4DE4-98F5-FB733D87E22E}" dt="2025-03-05T06:25:05.039" v="5661" actId="26606"/>
          <ac:spMkLst>
            <pc:docMk/>
            <pc:sldMk cId="1636545829" sldId="279"/>
            <ac:spMk id="2" creationId="{33CE99CF-95C7-7271-82D4-53E0D93F4272}"/>
          </ac:spMkLst>
        </pc:spChg>
        <pc:spChg chg="del mod">
          <ac:chgData name="tanisha fonseca" userId="7f3df64ad4baba55" providerId="LiveId" clId="{B4018057-5C49-4DE4-98F5-FB733D87E22E}" dt="2025-03-05T05:01:44.696" v="4686" actId="26606"/>
          <ac:spMkLst>
            <pc:docMk/>
            <pc:sldMk cId="1636545829" sldId="279"/>
            <ac:spMk id="3" creationId="{D8953BFD-0B6F-1896-E1B4-947C9A497B54}"/>
          </ac:spMkLst>
        </pc:spChg>
        <pc:spChg chg="mod">
          <ac:chgData name="tanisha fonseca" userId="7f3df64ad4baba55" providerId="LiveId" clId="{B4018057-5C49-4DE4-98F5-FB733D87E22E}" dt="2025-03-05T06:25:05.039" v="5661" actId="26606"/>
          <ac:spMkLst>
            <pc:docMk/>
            <pc:sldMk cId="1636545829" sldId="279"/>
            <ac:spMk id="4" creationId="{51BC4E86-4328-EBE2-496D-DF38AE90C735}"/>
          </ac:spMkLst>
        </pc:spChg>
        <pc:spChg chg="mod">
          <ac:chgData name="tanisha fonseca" userId="7f3df64ad4baba55" providerId="LiveId" clId="{B4018057-5C49-4DE4-98F5-FB733D87E22E}" dt="2025-03-05T06:25:05.039" v="5661" actId="26606"/>
          <ac:spMkLst>
            <pc:docMk/>
            <pc:sldMk cId="1636545829" sldId="279"/>
            <ac:spMk id="5" creationId="{E99B3F9B-8AAB-1906-8B11-FD65E8F532E9}"/>
          </ac:spMkLst>
        </pc:spChg>
        <pc:spChg chg="add del">
          <ac:chgData name="tanisha fonseca" userId="7f3df64ad4baba55" providerId="LiveId" clId="{B4018057-5C49-4DE4-98F5-FB733D87E22E}" dt="2025-03-05T05:04:30.842" v="4697" actId="26606"/>
          <ac:spMkLst>
            <pc:docMk/>
            <pc:sldMk cId="1636545829" sldId="279"/>
            <ac:spMk id="9" creationId="{B50AB553-2A96-4A92-96F2-93548E096954}"/>
          </ac:spMkLst>
        </pc:spChg>
        <pc:spChg chg="add del">
          <ac:chgData name="tanisha fonseca" userId="7f3df64ad4baba55" providerId="LiveId" clId="{B4018057-5C49-4DE4-98F5-FB733D87E22E}" dt="2025-03-05T05:01:19.170" v="4681" actId="26606"/>
          <ac:spMkLst>
            <pc:docMk/>
            <pc:sldMk cId="1636545829" sldId="279"/>
            <ac:spMk id="10" creationId="{6A8AAC95-3719-4BCD-B710-4160043D9237}"/>
          </ac:spMkLst>
        </pc:spChg>
        <pc:spChg chg="add del">
          <ac:chgData name="tanisha fonseca" userId="7f3df64ad4baba55" providerId="LiveId" clId="{B4018057-5C49-4DE4-98F5-FB733D87E22E}" dt="2025-03-05T05:01:19.170" v="4681" actId="26606"/>
          <ac:spMkLst>
            <pc:docMk/>
            <pc:sldMk cId="1636545829" sldId="279"/>
            <ac:spMk id="12" creationId="{73A6D7BA-50E4-42FE-A0E3-FC42B7EC4372}"/>
          </ac:spMkLst>
        </pc:spChg>
        <pc:spChg chg="add del">
          <ac:chgData name="tanisha fonseca" userId="7f3df64ad4baba55" providerId="LiveId" clId="{B4018057-5C49-4DE4-98F5-FB733D87E22E}" dt="2025-03-05T06:25:04.716" v="5660" actId="26606"/>
          <ac:spMkLst>
            <pc:docMk/>
            <pc:sldMk cId="1636545829" sldId="279"/>
            <ac:spMk id="15" creationId="{FB5993E2-C02B-4335-ABA5-D8EC465551E3}"/>
          </ac:spMkLst>
        </pc:spChg>
        <pc:spChg chg="add del">
          <ac:chgData name="tanisha fonseca" userId="7f3df64ad4baba55" providerId="LiveId" clId="{B4018057-5C49-4DE4-98F5-FB733D87E22E}" dt="2025-03-05T06:25:04.716" v="5660" actId="26606"/>
          <ac:spMkLst>
            <pc:docMk/>
            <pc:sldMk cId="1636545829" sldId="279"/>
            <ac:spMk id="20" creationId="{C0B801A2-5622-4BE8-9AD2-C337A2CD0022}"/>
          </ac:spMkLst>
        </pc:spChg>
        <pc:spChg chg="add del">
          <ac:chgData name="tanisha fonseca" userId="7f3df64ad4baba55" providerId="LiveId" clId="{B4018057-5C49-4DE4-98F5-FB733D87E22E}" dt="2025-03-05T06:25:04.716" v="5660" actId="26606"/>
          <ac:spMkLst>
            <pc:docMk/>
            <pc:sldMk cId="1636545829" sldId="279"/>
            <ac:spMk id="22" creationId="{B7AF614F-5BC3-4086-99F5-B87C5847A071}"/>
          </ac:spMkLst>
        </pc:spChg>
        <pc:spChg chg="add del">
          <ac:chgData name="tanisha fonseca" userId="7f3df64ad4baba55" providerId="LiveId" clId="{B4018057-5C49-4DE4-98F5-FB733D87E22E}" dt="2025-03-05T06:10:55.704" v="5446"/>
          <ac:spMkLst>
            <pc:docMk/>
            <pc:sldMk cId="1636545829" sldId="279"/>
            <ac:spMk id="23" creationId="{6C4028FD-8BAA-4A19-BFDE-594D991B7552}"/>
          </ac:spMkLst>
        </pc:spChg>
        <pc:graphicFrameChg chg="add mod ord modGraphic">
          <ac:chgData name="tanisha fonseca" userId="7f3df64ad4baba55" providerId="LiveId" clId="{B4018057-5C49-4DE4-98F5-FB733D87E22E}" dt="2025-03-05T06:25:05.039" v="5661" actId="26606"/>
          <ac:graphicFrameMkLst>
            <pc:docMk/>
            <pc:sldMk cId="1636545829" sldId="279"/>
            <ac:graphicFrameMk id="13" creationId="{9E4D8C11-245F-B501-EEA0-9467CCEECC6A}"/>
          </ac:graphicFrameMkLst>
        </pc:graphicFrameChg>
        <pc:picChg chg="add del">
          <ac:chgData name="tanisha fonseca" userId="7f3df64ad4baba55" providerId="LiveId" clId="{B4018057-5C49-4DE4-98F5-FB733D87E22E}" dt="2025-03-05T05:01:38.471" v="4685" actId="26606"/>
          <ac:picMkLst>
            <pc:docMk/>
            <pc:sldMk cId="1636545829" sldId="279"/>
            <ac:picMk id="7" creationId="{63699230-9645-3DBE-9957-80E67B8A4480}"/>
          </ac:picMkLst>
        </pc:picChg>
        <pc:picChg chg="add del mod ord">
          <ac:chgData name="tanisha fonseca" userId="7f3df64ad4baba55" providerId="LiveId" clId="{B4018057-5C49-4DE4-98F5-FB733D87E22E}" dt="2025-03-05T05:04:33.941" v="4698" actId="478"/>
          <ac:picMkLst>
            <pc:docMk/>
            <pc:sldMk cId="1636545829" sldId="279"/>
            <ac:picMk id="8" creationId="{5541BFF8-B177-2636-DEA1-D89BF31C0CC5}"/>
          </ac:picMkLst>
        </pc:picChg>
        <pc:cxnChg chg="add del">
          <ac:chgData name="tanisha fonseca" userId="7f3df64ad4baba55" providerId="LiveId" clId="{B4018057-5C49-4DE4-98F5-FB733D87E22E}" dt="2025-03-05T05:01:38.471" v="4685" actId="26606"/>
          <ac:cxnSpMkLst>
            <pc:docMk/>
            <pc:sldMk cId="1636545829" sldId="279"/>
            <ac:cxnSpMk id="11" creationId="{1503BFE4-729B-D9D0-C17B-501E6AF1127A}"/>
          </ac:cxnSpMkLst>
        </pc:cxnChg>
        <pc:cxnChg chg="add del">
          <ac:chgData name="tanisha fonseca" userId="7f3df64ad4baba55" providerId="LiveId" clId="{B4018057-5C49-4DE4-98F5-FB733D87E22E}" dt="2025-03-05T05:04:49.722" v="4699" actId="26606"/>
          <ac:cxnSpMkLst>
            <pc:docMk/>
            <pc:sldMk cId="1636545829" sldId="279"/>
            <ac:cxnSpMk id="18" creationId="{FC23E3B9-5ABF-58B3-E2B0-E9A5DAA90037}"/>
          </ac:cxnSpMkLst>
        </pc:cxnChg>
      </pc:sldChg>
      <pc:sldChg chg="addSp delSp modSp new mod">
        <pc:chgData name="tanisha fonseca" userId="7f3df64ad4baba55" providerId="LiveId" clId="{B4018057-5C49-4DE4-98F5-FB733D87E22E}" dt="2025-03-05T06:11:11.345" v="5454"/>
        <pc:sldMkLst>
          <pc:docMk/>
          <pc:sldMk cId="3718307267" sldId="280"/>
        </pc:sldMkLst>
        <pc:spChg chg="mod">
          <ac:chgData name="tanisha fonseca" userId="7f3df64ad4baba55" providerId="LiveId" clId="{B4018057-5C49-4DE4-98F5-FB733D87E22E}" dt="2025-03-05T06:11:11.345" v="5454"/>
          <ac:spMkLst>
            <pc:docMk/>
            <pc:sldMk cId="3718307267" sldId="280"/>
            <ac:spMk id="2" creationId="{B33C8C7B-EA45-58C2-ADB6-8F98A83103DB}"/>
          </ac:spMkLst>
        </pc:spChg>
        <pc:spChg chg="del mod">
          <ac:chgData name="tanisha fonseca" userId="7f3df64ad4baba55" providerId="LiveId" clId="{B4018057-5C49-4DE4-98F5-FB733D87E22E}" dt="2025-03-05T05:09:52.025" v="4721" actId="22"/>
          <ac:spMkLst>
            <pc:docMk/>
            <pc:sldMk cId="3718307267" sldId="280"/>
            <ac:spMk id="3" creationId="{EEC930F1-110B-9C30-BE59-58CCBDFE2605}"/>
          </ac:spMkLst>
        </pc:spChg>
        <pc:spChg chg="mod">
          <ac:chgData name="tanisha fonseca" userId="7f3df64ad4baba55" providerId="LiveId" clId="{B4018057-5C49-4DE4-98F5-FB733D87E22E}" dt="2025-03-05T06:11:11.345" v="5454"/>
          <ac:spMkLst>
            <pc:docMk/>
            <pc:sldMk cId="3718307267" sldId="280"/>
            <ac:spMk id="4" creationId="{629978A6-6E01-0853-4226-4BC25BFA1183}"/>
          </ac:spMkLst>
        </pc:spChg>
        <pc:spChg chg="mod">
          <ac:chgData name="tanisha fonseca" userId="7f3df64ad4baba55" providerId="LiveId" clId="{B4018057-5C49-4DE4-98F5-FB733D87E22E}" dt="2025-03-05T06:11:11.345" v="5454"/>
          <ac:spMkLst>
            <pc:docMk/>
            <pc:sldMk cId="3718307267" sldId="280"/>
            <ac:spMk id="5" creationId="{60FB2317-102C-7ACF-C5C7-015D447C4DD0}"/>
          </ac:spMkLst>
        </pc:spChg>
        <pc:picChg chg="add mod ord">
          <ac:chgData name="tanisha fonseca" userId="7f3df64ad4baba55" providerId="LiveId" clId="{B4018057-5C49-4DE4-98F5-FB733D87E22E}" dt="2025-03-05T05:09:57.279" v="4722" actId="1076"/>
          <ac:picMkLst>
            <pc:docMk/>
            <pc:sldMk cId="3718307267" sldId="280"/>
            <ac:picMk id="7" creationId="{A03672E8-8C22-BD76-8220-C7BD49D8B0F2}"/>
          </ac:picMkLst>
        </pc:picChg>
      </pc:sldChg>
      <pc:sldChg chg="addSp delSp modSp new mod setBg">
        <pc:chgData name="tanisha fonseca" userId="7f3df64ad4baba55" providerId="LiveId" clId="{B4018057-5C49-4DE4-98F5-FB733D87E22E}" dt="2025-03-05T06:11:11.345" v="5454"/>
        <pc:sldMkLst>
          <pc:docMk/>
          <pc:sldMk cId="2307221426" sldId="281"/>
        </pc:sldMkLst>
        <pc:spChg chg="add del mod">
          <ac:chgData name="tanisha fonseca" userId="7f3df64ad4baba55" providerId="LiveId" clId="{B4018057-5C49-4DE4-98F5-FB733D87E22E}" dt="2025-03-05T06:11:11.345" v="5454"/>
          <ac:spMkLst>
            <pc:docMk/>
            <pc:sldMk cId="2307221426" sldId="281"/>
            <ac:spMk id="2" creationId="{48475B16-703C-54FD-5964-DAF41138D533}"/>
          </ac:spMkLst>
        </pc:spChg>
        <pc:spChg chg="add del mod">
          <ac:chgData name="tanisha fonseca" userId="7f3df64ad4baba55" providerId="LiveId" clId="{B4018057-5C49-4DE4-98F5-FB733D87E22E}" dt="2025-03-05T05:12:48.554" v="4741" actId="478"/>
          <ac:spMkLst>
            <pc:docMk/>
            <pc:sldMk cId="2307221426" sldId="281"/>
            <ac:spMk id="3" creationId="{4742B061-CB48-3673-0ABB-16DB0827AA71}"/>
          </ac:spMkLst>
        </pc:spChg>
        <pc:spChg chg="mod">
          <ac:chgData name="tanisha fonseca" userId="7f3df64ad4baba55" providerId="LiveId" clId="{B4018057-5C49-4DE4-98F5-FB733D87E22E}" dt="2025-03-05T06:11:11.345" v="5454"/>
          <ac:spMkLst>
            <pc:docMk/>
            <pc:sldMk cId="2307221426" sldId="281"/>
            <ac:spMk id="4" creationId="{52233586-8C89-6927-E94D-3C1995E0289A}"/>
          </ac:spMkLst>
        </pc:spChg>
        <pc:spChg chg="mod">
          <ac:chgData name="tanisha fonseca" userId="7f3df64ad4baba55" providerId="LiveId" clId="{B4018057-5C49-4DE4-98F5-FB733D87E22E}" dt="2025-03-05T06:11:11.345" v="5454"/>
          <ac:spMkLst>
            <pc:docMk/>
            <pc:sldMk cId="2307221426" sldId="281"/>
            <ac:spMk id="5" creationId="{5E12E691-146F-9BBC-741F-57BACDA1E542}"/>
          </ac:spMkLst>
        </pc:spChg>
        <pc:spChg chg="add mod">
          <ac:chgData name="tanisha fonseca" userId="7f3df64ad4baba55" providerId="LiveId" clId="{B4018057-5C49-4DE4-98F5-FB733D87E22E}" dt="2025-03-05T05:14:26.959" v="4782" actId="1035"/>
          <ac:spMkLst>
            <pc:docMk/>
            <pc:sldMk cId="2307221426" sldId="281"/>
            <ac:spMk id="8" creationId="{32676040-7FAB-105B-57F3-B12C15025E93}"/>
          </ac:spMkLst>
        </pc:spChg>
        <pc:picChg chg="add mod ord">
          <ac:chgData name="tanisha fonseca" userId="7f3df64ad4baba55" providerId="LiveId" clId="{B4018057-5C49-4DE4-98F5-FB733D87E22E}" dt="2025-03-05T05:14:21.990" v="4773" actId="1035"/>
          <ac:picMkLst>
            <pc:docMk/>
            <pc:sldMk cId="2307221426" sldId="281"/>
            <ac:picMk id="7" creationId="{4953F2AB-8012-4F2E-78DE-9021376803E8}"/>
          </ac:picMkLst>
        </pc:picChg>
      </pc:sldChg>
      <pc:sldChg chg="addSp delSp modSp new mod setBg delDesignElem">
        <pc:chgData name="tanisha fonseca" userId="7f3df64ad4baba55" providerId="LiveId" clId="{B4018057-5C49-4DE4-98F5-FB733D87E22E}" dt="2025-03-05T09:05:03.950" v="6193" actId="2711"/>
        <pc:sldMkLst>
          <pc:docMk/>
          <pc:sldMk cId="1176990435" sldId="282"/>
        </pc:sldMkLst>
        <pc:spChg chg="mod">
          <ac:chgData name="tanisha fonseca" userId="7f3df64ad4baba55" providerId="LiveId" clId="{B4018057-5C49-4DE4-98F5-FB733D87E22E}" dt="2025-03-05T09:05:03.950" v="6193" actId="2711"/>
          <ac:spMkLst>
            <pc:docMk/>
            <pc:sldMk cId="1176990435" sldId="282"/>
            <ac:spMk id="2" creationId="{35D3E035-BAEB-EFF0-F25B-09E6FF097739}"/>
          </ac:spMkLst>
        </pc:spChg>
        <pc:spChg chg="add del mod">
          <ac:chgData name="tanisha fonseca" userId="7f3df64ad4baba55" providerId="LiveId" clId="{B4018057-5C49-4DE4-98F5-FB733D87E22E}" dt="2025-03-05T05:21:03.164" v="4820"/>
          <ac:spMkLst>
            <pc:docMk/>
            <pc:sldMk cId="1176990435" sldId="282"/>
            <ac:spMk id="3" creationId="{109884DE-6B61-246A-683A-859077202C60}"/>
          </ac:spMkLst>
        </pc:spChg>
        <pc:spChg chg="mod">
          <ac:chgData name="tanisha fonseca" userId="7f3df64ad4baba55" providerId="LiveId" clId="{B4018057-5C49-4DE4-98F5-FB733D87E22E}" dt="2025-03-05T05:21:14.405" v="4821" actId="26606"/>
          <ac:spMkLst>
            <pc:docMk/>
            <pc:sldMk cId="1176990435" sldId="282"/>
            <ac:spMk id="4" creationId="{D2B78685-3DD6-E504-656B-5E5AF4FAEE53}"/>
          </ac:spMkLst>
        </pc:spChg>
        <pc:spChg chg="mod">
          <ac:chgData name="tanisha fonseca" userId="7f3df64ad4baba55" providerId="LiveId" clId="{B4018057-5C49-4DE4-98F5-FB733D87E22E}" dt="2025-03-05T06:09:57.657" v="5399"/>
          <ac:spMkLst>
            <pc:docMk/>
            <pc:sldMk cId="1176990435" sldId="282"/>
            <ac:spMk id="5" creationId="{EA3ACA52-938C-CFC6-EFCD-ADDB640117B7}"/>
          </ac:spMkLst>
        </pc:spChg>
        <pc:spChg chg="add del">
          <ac:chgData name="tanisha fonseca" userId="7f3df64ad4baba55" providerId="LiveId" clId="{B4018057-5C49-4DE4-98F5-FB733D87E22E}" dt="2025-03-05T06:10:55.704" v="5446"/>
          <ac:spMkLst>
            <pc:docMk/>
            <pc:sldMk cId="1176990435" sldId="282"/>
            <ac:spMk id="18" creationId="{53B021B3-DE93-4AB7-8A18-CF5F1CED88B8}"/>
          </ac:spMkLst>
        </pc:spChg>
        <pc:spChg chg="add del">
          <ac:chgData name="tanisha fonseca" userId="7f3df64ad4baba55" providerId="LiveId" clId="{B4018057-5C49-4DE4-98F5-FB733D87E22E}" dt="2025-03-05T06:10:55.704" v="5446"/>
          <ac:spMkLst>
            <pc:docMk/>
            <pc:sldMk cId="1176990435" sldId="282"/>
            <ac:spMk id="20" creationId="{52D502E5-F6B4-4D58-B4AE-FC466FF15EE8}"/>
          </ac:spMkLst>
        </pc:spChg>
        <pc:spChg chg="add del">
          <ac:chgData name="tanisha fonseca" userId="7f3df64ad4baba55" providerId="LiveId" clId="{B4018057-5C49-4DE4-98F5-FB733D87E22E}" dt="2025-03-05T06:10:55.704" v="5446"/>
          <ac:spMkLst>
            <pc:docMk/>
            <pc:sldMk cId="1176990435" sldId="282"/>
            <ac:spMk id="22" creationId="{9DECDBF4-02B6-4BB4-B65B-B8107AD6A9E8}"/>
          </ac:spMkLst>
        </pc:spChg>
        <pc:graphicFrameChg chg="add mod">
          <ac:chgData name="tanisha fonseca" userId="7f3df64ad4baba55" providerId="LiveId" clId="{B4018057-5C49-4DE4-98F5-FB733D87E22E}" dt="2025-03-05T05:17:02.123" v="4811"/>
          <ac:graphicFrameMkLst>
            <pc:docMk/>
            <pc:sldMk cId="1176990435" sldId="282"/>
            <ac:graphicFrameMk id="6" creationId="{31E3550E-EDE0-575F-F2D0-05AF6549824C}"/>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7" creationId="{7CA3FBED-B52B-AA28-83E2-90810EC42619}"/>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8" creationId="{84425F56-AB1D-2F75-1BA9-A129140838A2}"/>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9" creationId="{D2225558-24FC-51BC-133F-4B8B12E969D7}"/>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10" creationId="{991AB497-D695-733D-0995-9944F9171DE9}"/>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11" creationId="{0DAB6171-003E-5833-D06B-B7694398BBEF}"/>
          </ac:graphicFrameMkLst>
        </pc:graphicFrameChg>
        <pc:graphicFrameChg chg="add mod">
          <ac:chgData name="tanisha fonseca" userId="7f3df64ad4baba55" providerId="LiveId" clId="{B4018057-5C49-4DE4-98F5-FB733D87E22E}" dt="2025-03-05T05:17:00.551" v="4810"/>
          <ac:graphicFrameMkLst>
            <pc:docMk/>
            <pc:sldMk cId="1176990435" sldId="282"/>
            <ac:graphicFrameMk id="12" creationId="{3B78D5D1-BD7C-CA6F-3BC2-DC9B5004EB73}"/>
          </ac:graphicFrameMkLst>
        </pc:graphicFrameChg>
        <pc:graphicFrameChg chg="add mod ord modGraphic">
          <ac:chgData name="tanisha fonseca" userId="7f3df64ad4baba55" providerId="LiveId" clId="{B4018057-5C49-4DE4-98F5-FB733D87E22E}" dt="2025-03-05T05:22:04.479" v="4825" actId="113"/>
          <ac:graphicFrameMkLst>
            <pc:docMk/>
            <pc:sldMk cId="1176990435" sldId="282"/>
            <ac:graphicFrameMk id="13" creationId="{B61E8C2B-FFC1-A53C-45FD-97DC2C56DAB8}"/>
          </ac:graphicFrameMkLst>
        </pc:graphicFrameChg>
      </pc:sldChg>
      <pc:sldChg chg="new del">
        <pc:chgData name="tanisha fonseca" userId="7f3df64ad4baba55" providerId="LiveId" clId="{B4018057-5C49-4DE4-98F5-FB733D87E22E}" dt="2025-03-05T05:16:56.542" v="4808" actId="680"/>
        <pc:sldMkLst>
          <pc:docMk/>
          <pc:sldMk cId="2360072122" sldId="282"/>
        </pc:sldMkLst>
      </pc:sldChg>
      <pc:sldChg chg="addSp delSp modSp new mod ord setBg delDesignElem">
        <pc:chgData name="tanisha fonseca" userId="7f3df64ad4baba55" providerId="LiveId" clId="{B4018057-5C49-4DE4-98F5-FB733D87E22E}" dt="2025-03-05T06:11:11.345" v="5454"/>
        <pc:sldMkLst>
          <pc:docMk/>
          <pc:sldMk cId="4194072572" sldId="283"/>
        </pc:sldMkLst>
        <pc:spChg chg="add del">
          <ac:chgData name="tanisha fonseca" userId="7f3df64ad4baba55" providerId="LiveId" clId="{B4018057-5C49-4DE4-98F5-FB733D87E22E}" dt="2025-03-05T05:31:07.711" v="4915" actId="26606"/>
          <ac:spMkLst>
            <pc:docMk/>
            <pc:sldMk cId="4194072572" sldId="283"/>
            <ac:spMk id="2" creationId="{28975F33-0EF3-78A2-66E9-139A8968164A}"/>
          </ac:spMkLst>
        </pc:spChg>
        <pc:spChg chg="add del">
          <ac:chgData name="tanisha fonseca" userId="7f3df64ad4baba55" providerId="LiveId" clId="{B4018057-5C49-4DE4-98F5-FB733D87E22E}" dt="2025-03-05T05:31:07.711" v="4915" actId="26606"/>
          <ac:spMkLst>
            <pc:docMk/>
            <pc:sldMk cId="4194072572" sldId="283"/>
            <ac:spMk id="3" creationId="{39210EE4-F5DC-D330-FC18-B96C9038ED0E}"/>
          </ac:spMkLst>
        </pc:spChg>
        <pc:spChg chg="mod">
          <ac:chgData name="tanisha fonseca" userId="7f3df64ad4baba55" providerId="LiveId" clId="{B4018057-5C49-4DE4-98F5-FB733D87E22E}" dt="2025-03-05T06:11:11.345" v="5454"/>
          <ac:spMkLst>
            <pc:docMk/>
            <pc:sldMk cId="4194072572" sldId="283"/>
            <ac:spMk id="4" creationId="{07C48A39-DDD9-4F65-0F14-B1D90D80EE2C}"/>
          </ac:spMkLst>
        </pc:spChg>
        <pc:spChg chg="mod">
          <ac:chgData name="tanisha fonseca" userId="7f3df64ad4baba55" providerId="LiveId" clId="{B4018057-5C49-4DE4-98F5-FB733D87E22E}" dt="2025-03-05T06:11:11.345" v="5454"/>
          <ac:spMkLst>
            <pc:docMk/>
            <pc:sldMk cId="4194072572" sldId="283"/>
            <ac:spMk id="5" creationId="{30549FFD-E260-08B9-2435-827A83E4BC77}"/>
          </ac:spMkLst>
        </pc:spChg>
        <pc:spChg chg="add del">
          <ac:chgData name="tanisha fonseca" userId="7f3df64ad4baba55" providerId="LiveId" clId="{B4018057-5C49-4DE4-98F5-FB733D87E22E}" dt="2025-03-05T05:31:07.696" v="4914" actId="26606"/>
          <ac:spMkLst>
            <pc:docMk/>
            <pc:sldMk cId="4194072572" sldId="283"/>
            <ac:spMk id="12" creationId="{69D184B2-2226-4E31-BCCB-444330767440}"/>
          </ac:spMkLst>
        </pc:spChg>
        <pc:spChg chg="add del">
          <ac:chgData name="tanisha fonseca" userId="7f3df64ad4baba55" providerId="LiveId" clId="{B4018057-5C49-4DE4-98F5-FB733D87E22E}" dt="2025-03-05T05:31:07.696" v="4914" actId="26606"/>
          <ac:spMkLst>
            <pc:docMk/>
            <pc:sldMk cId="4194072572" sldId="283"/>
            <ac:spMk id="14" creationId="{1AC4D4E3-486A-464A-8EC8-D44881097267}"/>
          </ac:spMkLst>
        </pc:spChg>
        <pc:spChg chg="add del">
          <ac:chgData name="tanisha fonseca" userId="7f3df64ad4baba55" providerId="LiveId" clId="{B4018057-5C49-4DE4-98F5-FB733D87E22E}" dt="2025-03-05T05:31:07.696" v="4914" actId="26606"/>
          <ac:spMkLst>
            <pc:docMk/>
            <pc:sldMk cId="4194072572" sldId="283"/>
            <ac:spMk id="16" creationId="{864DE13E-58EB-4475-B79C-0D4FC651239B}"/>
          </ac:spMkLst>
        </pc:spChg>
        <pc:spChg chg="add del">
          <ac:chgData name="tanisha fonseca" userId="7f3df64ad4baba55" providerId="LiveId" clId="{B4018057-5C49-4DE4-98F5-FB733D87E22E}" dt="2025-03-05T05:32:03.357" v="4925" actId="26606"/>
          <ac:spMkLst>
            <pc:docMk/>
            <pc:sldMk cId="4194072572" sldId="283"/>
            <ac:spMk id="18" creationId="{32AEEBC8-9D30-42EF-95F2-386C2653FBF0}"/>
          </ac:spMkLst>
        </pc:spChg>
        <pc:spChg chg="add mod">
          <ac:chgData name="tanisha fonseca" userId="7f3df64ad4baba55" providerId="LiveId" clId="{B4018057-5C49-4DE4-98F5-FB733D87E22E}" dt="2025-03-05T06:10:46.183" v="5440"/>
          <ac:spMkLst>
            <pc:docMk/>
            <pc:sldMk cId="4194072572" sldId="283"/>
            <ac:spMk id="19" creationId="{28975F33-0EF3-78A2-66E9-139A8968164A}"/>
          </ac:spMkLst>
        </pc:spChg>
        <pc:spChg chg="add del">
          <ac:chgData name="tanisha fonseca" userId="7f3df64ad4baba55" providerId="LiveId" clId="{B4018057-5C49-4DE4-98F5-FB733D87E22E}" dt="2025-03-05T05:32:03.357" v="4925" actId="26606"/>
          <ac:spMkLst>
            <pc:docMk/>
            <pc:sldMk cId="4194072572" sldId="283"/>
            <ac:spMk id="20" creationId="{2E92FA66-67D7-4CB4-94D3-E643A9AD4757}"/>
          </ac:spMkLst>
        </pc:spChg>
        <pc:spChg chg="add del">
          <ac:chgData name="tanisha fonseca" userId="7f3df64ad4baba55" providerId="LiveId" clId="{B4018057-5C49-4DE4-98F5-FB733D87E22E}" dt="2025-03-05T05:31:42.446" v="4922" actId="478"/>
          <ac:spMkLst>
            <pc:docMk/>
            <pc:sldMk cId="4194072572" sldId="283"/>
            <ac:spMk id="21" creationId="{39210EE4-F5DC-D330-FC18-B96C9038ED0E}"/>
          </ac:spMkLst>
        </pc:spChg>
        <pc:spChg chg="add del">
          <ac:chgData name="tanisha fonseca" userId="7f3df64ad4baba55" providerId="LiveId" clId="{B4018057-5C49-4DE4-98F5-FB733D87E22E}" dt="2025-03-05T06:10:55.704" v="5446"/>
          <ac:spMkLst>
            <pc:docMk/>
            <pc:sldMk cId="4194072572" sldId="283"/>
            <ac:spMk id="25" creationId="{017517EF-BD4D-4055-BDB4-A322C53568AD}"/>
          </ac:spMkLst>
        </pc:spChg>
        <pc:spChg chg="add del">
          <ac:chgData name="tanisha fonseca" userId="7f3df64ad4baba55" providerId="LiveId" clId="{B4018057-5C49-4DE4-98F5-FB733D87E22E}" dt="2025-03-05T06:10:55.704" v="5446"/>
          <ac:spMkLst>
            <pc:docMk/>
            <pc:sldMk cId="4194072572" sldId="283"/>
            <ac:spMk id="27" creationId="{0ADDB668-2CA4-4D2B-9C34-3487CA330BA8}"/>
          </ac:spMkLst>
        </pc:spChg>
        <pc:spChg chg="add del">
          <ac:chgData name="tanisha fonseca" userId="7f3df64ad4baba55" providerId="LiveId" clId="{B4018057-5C49-4DE4-98F5-FB733D87E22E}" dt="2025-03-05T06:10:55.704" v="5446"/>
          <ac:spMkLst>
            <pc:docMk/>
            <pc:sldMk cId="4194072572" sldId="283"/>
            <ac:spMk id="29" creationId="{2568BC19-F052-4108-93E1-6A3D1DEC072F}"/>
          </ac:spMkLst>
        </pc:spChg>
        <pc:spChg chg="add del">
          <ac:chgData name="tanisha fonseca" userId="7f3df64ad4baba55" providerId="LiveId" clId="{B4018057-5C49-4DE4-98F5-FB733D87E22E}" dt="2025-03-05T06:10:55.704" v="5446"/>
          <ac:spMkLst>
            <pc:docMk/>
            <pc:sldMk cId="4194072572" sldId="283"/>
            <ac:spMk id="31" creationId="{D5FD337D-4D6B-4C8B-B6F5-121097E09881}"/>
          </ac:spMkLst>
        </pc:spChg>
        <pc:picChg chg="add mod ord">
          <ac:chgData name="tanisha fonseca" userId="7f3df64ad4baba55" providerId="LiveId" clId="{B4018057-5C49-4DE4-98F5-FB733D87E22E}" dt="2025-03-05T05:32:03.357" v="4925" actId="26606"/>
          <ac:picMkLst>
            <pc:docMk/>
            <pc:sldMk cId="4194072572" sldId="283"/>
            <ac:picMk id="7" creationId="{1C59A11C-EF27-8BB3-6C36-DD202E7F79E2}"/>
          </ac:picMkLst>
        </pc:picChg>
      </pc:sldChg>
      <pc:sldChg chg="addSp delSp modSp new mod modNotesTx">
        <pc:chgData name="tanisha fonseca" userId="7f3df64ad4baba55" providerId="LiveId" clId="{B4018057-5C49-4DE4-98F5-FB733D87E22E}" dt="2025-03-05T09:01:25.526" v="6177" actId="1038"/>
        <pc:sldMkLst>
          <pc:docMk/>
          <pc:sldMk cId="3432315660" sldId="284"/>
        </pc:sldMkLst>
        <pc:spChg chg="mod">
          <ac:chgData name="tanisha fonseca" userId="7f3df64ad4baba55" providerId="LiveId" clId="{B4018057-5C49-4DE4-98F5-FB733D87E22E}" dt="2025-03-05T08:55:44.673" v="6073" actId="2711"/>
          <ac:spMkLst>
            <pc:docMk/>
            <pc:sldMk cId="3432315660" sldId="284"/>
            <ac:spMk id="2" creationId="{A4501856-87A6-67B6-5560-EFF4AD5272C3}"/>
          </ac:spMkLst>
        </pc:spChg>
        <pc:spChg chg="del">
          <ac:chgData name="tanisha fonseca" userId="7f3df64ad4baba55" providerId="LiveId" clId="{B4018057-5C49-4DE4-98F5-FB733D87E22E}" dt="2025-03-05T05:29:13.132" v="4910" actId="22"/>
          <ac:spMkLst>
            <pc:docMk/>
            <pc:sldMk cId="3432315660" sldId="284"/>
            <ac:spMk id="3" creationId="{F4DD4CB7-9E95-DB9A-E1A8-6B94C89BBE2F}"/>
          </ac:spMkLst>
        </pc:spChg>
        <pc:spChg chg="mod">
          <ac:chgData name="tanisha fonseca" userId="7f3df64ad4baba55" providerId="LiveId" clId="{B4018057-5C49-4DE4-98F5-FB733D87E22E}" dt="2025-03-05T06:11:11.345" v="5454"/>
          <ac:spMkLst>
            <pc:docMk/>
            <pc:sldMk cId="3432315660" sldId="284"/>
            <ac:spMk id="4" creationId="{C0B08895-41BC-4474-FF93-53D354305B64}"/>
          </ac:spMkLst>
        </pc:spChg>
        <pc:spChg chg="mod">
          <ac:chgData name="tanisha fonseca" userId="7f3df64ad4baba55" providerId="LiveId" clId="{B4018057-5C49-4DE4-98F5-FB733D87E22E}" dt="2025-03-05T06:11:11.345" v="5454"/>
          <ac:spMkLst>
            <pc:docMk/>
            <pc:sldMk cId="3432315660" sldId="284"/>
            <ac:spMk id="5" creationId="{1EC24EF3-C16B-7CFC-9A94-F6946E6600CC}"/>
          </ac:spMkLst>
        </pc:spChg>
        <pc:spChg chg="add mod">
          <ac:chgData name="tanisha fonseca" userId="7f3df64ad4baba55" providerId="LiveId" clId="{B4018057-5C49-4DE4-98F5-FB733D87E22E}" dt="2025-03-05T08:56:11.710" v="6074" actId="767"/>
          <ac:spMkLst>
            <pc:docMk/>
            <pc:sldMk cId="3432315660" sldId="284"/>
            <ac:spMk id="8" creationId="{DACF8E50-1E98-596B-79CD-07F00E1C4446}"/>
          </ac:spMkLst>
        </pc:spChg>
        <pc:spChg chg="add">
          <ac:chgData name="tanisha fonseca" userId="7f3df64ad4baba55" providerId="LiveId" clId="{B4018057-5C49-4DE4-98F5-FB733D87E22E}" dt="2025-03-05T08:56:12.718" v="6075"/>
          <ac:spMkLst>
            <pc:docMk/>
            <pc:sldMk cId="3432315660" sldId="284"/>
            <ac:spMk id="9" creationId="{CDC54EB4-EA23-AA72-F0CD-3683AB1418E8}"/>
          </ac:spMkLst>
        </pc:spChg>
        <pc:spChg chg="add mod">
          <ac:chgData name="tanisha fonseca" userId="7f3df64ad4baba55" providerId="LiveId" clId="{B4018057-5C49-4DE4-98F5-FB733D87E22E}" dt="2025-03-05T09:01:25.526" v="6177" actId="1038"/>
          <ac:spMkLst>
            <pc:docMk/>
            <pc:sldMk cId="3432315660" sldId="284"/>
            <ac:spMk id="11" creationId="{17EEE4CC-84A7-F444-FD2C-1F3D93608547}"/>
          </ac:spMkLst>
        </pc:spChg>
        <pc:spChg chg="add del">
          <ac:chgData name="tanisha fonseca" userId="7f3df64ad4baba55" providerId="LiveId" clId="{B4018057-5C49-4DE4-98F5-FB733D87E22E}" dt="2025-03-05T08:57:58.441" v="6112" actId="21"/>
          <ac:spMkLst>
            <pc:docMk/>
            <pc:sldMk cId="3432315660" sldId="284"/>
            <ac:spMk id="12" creationId="{7CD27455-12B6-5612-8022-7FA7761D11B4}"/>
          </ac:spMkLst>
        </pc:spChg>
        <pc:spChg chg="add del mod">
          <ac:chgData name="tanisha fonseca" userId="7f3df64ad4baba55" providerId="LiveId" clId="{B4018057-5C49-4DE4-98F5-FB733D87E22E}" dt="2025-03-05T08:58:01.749" v="6114" actId="21"/>
          <ac:spMkLst>
            <pc:docMk/>
            <pc:sldMk cId="3432315660" sldId="284"/>
            <ac:spMk id="13" creationId="{7CD27455-12B6-5612-8022-7FA7761D11B4}"/>
          </ac:spMkLst>
        </pc:spChg>
        <pc:spChg chg="add del mod">
          <ac:chgData name="tanisha fonseca" userId="7f3df64ad4baba55" providerId="LiveId" clId="{B4018057-5C49-4DE4-98F5-FB733D87E22E}" dt="2025-03-05T08:59:38.590" v="6136"/>
          <ac:spMkLst>
            <pc:docMk/>
            <pc:sldMk cId="3432315660" sldId="284"/>
            <ac:spMk id="14" creationId="{770FE4C5-A334-A06E-E3BA-F5D3E438DEC6}"/>
          </ac:spMkLst>
        </pc:spChg>
        <pc:spChg chg="add mod">
          <ac:chgData name="tanisha fonseca" userId="7f3df64ad4baba55" providerId="LiveId" clId="{B4018057-5C49-4DE4-98F5-FB733D87E22E}" dt="2025-03-05T08:58:09.699" v="6116"/>
          <ac:spMkLst>
            <pc:docMk/>
            <pc:sldMk cId="3432315660" sldId="284"/>
            <ac:spMk id="15" creationId="{7CD27455-12B6-5612-8022-7FA7761D11B4}"/>
          </ac:spMkLst>
        </pc:spChg>
        <pc:spChg chg="add mod">
          <ac:chgData name="tanisha fonseca" userId="7f3df64ad4baba55" providerId="LiveId" clId="{B4018057-5C49-4DE4-98F5-FB733D87E22E}" dt="2025-03-05T08:58:14.606" v="6118"/>
          <ac:spMkLst>
            <pc:docMk/>
            <pc:sldMk cId="3432315660" sldId="284"/>
            <ac:spMk id="16" creationId="{9A4288FE-6F9B-AA05-6AD6-7870F1866BB7}"/>
          </ac:spMkLst>
        </pc:spChg>
        <pc:spChg chg="add">
          <ac:chgData name="tanisha fonseca" userId="7f3df64ad4baba55" providerId="LiveId" clId="{B4018057-5C49-4DE4-98F5-FB733D87E22E}" dt="2025-03-05T08:59:39.289" v="6137"/>
          <ac:spMkLst>
            <pc:docMk/>
            <pc:sldMk cId="3432315660" sldId="284"/>
            <ac:spMk id="17" creationId="{841A6D8D-4036-D226-0578-5E10288FAFDB}"/>
          </ac:spMkLst>
        </pc:spChg>
        <pc:spChg chg="add mod">
          <ac:chgData name="tanisha fonseca" userId="7f3df64ad4baba55" providerId="LiveId" clId="{B4018057-5C49-4DE4-98F5-FB733D87E22E}" dt="2025-03-05T09:00:17.655" v="6146" actId="20577"/>
          <ac:spMkLst>
            <pc:docMk/>
            <pc:sldMk cId="3432315660" sldId="284"/>
            <ac:spMk id="19" creationId="{C60EC979-E96A-C12E-2E6D-FE2D8D98286A}"/>
          </ac:spMkLst>
        </pc:spChg>
        <pc:picChg chg="add mod ord">
          <ac:chgData name="tanisha fonseca" userId="7f3df64ad4baba55" providerId="LiveId" clId="{B4018057-5C49-4DE4-98F5-FB733D87E22E}" dt="2025-03-05T08:57:24.003" v="6105" actId="1038"/>
          <ac:picMkLst>
            <pc:docMk/>
            <pc:sldMk cId="3432315660" sldId="284"/>
            <ac:picMk id="7" creationId="{2EBC0EF3-AD70-B04C-B895-3D7D66A52A0E}"/>
          </ac:picMkLst>
        </pc:picChg>
      </pc:sldChg>
      <pc:sldChg chg="modSp add mod">
        <pc:chgData name="tanisha fonseca" userId="7f3df64ad4baba55" providerId="LiveId" clId="{B4018057-5C49-4DE4-98F5-FB733D87E22E}" dt="2025-03-05T08:36:30.832" v="6045" actId="20577"/>
        <pc:sldMkLst>
          <pc:docMk/>
          <pc:sldMk cId="2014366401" sldId="285"/>
        </pc:sldMkLst>
        <pc:spChg chg="mod">
          <ac:chgData name="tanisha fonseca" userId="7f3df64ad4baba55" providerId="LiveId" clId="{B4018057-5C49-4DE4-98F5-FB733D87E22E}" dt="2025-03-05T06:11:11.345" v="5454"/>
          <ac:spMkLst>
            <pc:docMk/>
            <pc:sldMk cId="2014366401" sldId="285"/>
            <ac:spMk id="2" creationId="{DBF01CE4-B7C0-7020-6A60-C858B1B28003}"/>
          </ac:spMkLst>
        </pc:spChg>
        <pc:spChg chg="mod">
          <ac:chgData name="tanisha fonseca" userId="7f3df64ad4baba55" providerId="LiveId" clId="{B4018057-5C49-4DE4-98F5-FB733D87E22E}" dt="2025-03-05T08:36:30.832" v="6045" actId="20577"/>
          <ac:spMkLst>
            <pc:docMk/>
            <pc:sldMk cId="2014366401" sldId="285"/>
            <ac:spMk id="3" creationId="{4F9C5C27-29E2-F00B-D878-B2E86A10B1EA}"/>
          </ac:spMkLst>
        </pc:spChg>
        <pc:spChg chg="mod">
          <ac:chgData name="tanisha fonseca" userId="7f3df64ad4baba55" providerId="LiveId" clId="{B4018057-5C49-4DE4-98F5-FB733D87E22E}" dt="2025-03-05T06:11:11.345" v="5454"/>
          <ac:spMkLst>
            <pc:docMk/>
            <pc:sldMk cId="2014366401" sldId="285"/>
            <ac:spMk id="4" creationId="{899ABA08-2EB9-F5A0-EEFB-03A3EB01F7D0}"/>
          </ac:spMkLst>
        </pc:spChg>
        <pc:spChg chg="mod">
          <ac:chgData name="tanisha fonseca" userId="7f3df64ad4baba55" providerId="LiveId" clId="{B4018057-5C49-4DE4-98F5-FB733D87E22E}" dt="2025-03-05T06:11:11.345" v="5454"/>
          <ac:spMkLst>
            <pc:docMk/>
            <pc:sldMk cId="2014366401" sldId="285"/>
            <ac:spMk id="5" creationId="{2D4A1455-9613-CDB4-A569-5B2257EE3220}"/>
          </ac:spMkLst>
        </pc:spChg>
      </pc:sldChg>
      <pc:sldChg chg="modSp new mod">
        <pc:chgData name="tanisha fonseca" userId="7f3df64ad4baba55" providerId="LiveId" clId="{B4018057-5C49-4DE4-98F5-FB733D87E22E}" dt="2025-03-05T08:36:54.235" v="6054" actId="20577"/>
        <pc:sldMkLst>
          <pc:docMk/>
          <pc:sldMk cId="2115544769" sldId="286"/>
        </pc:sldMkLst>
        <pc:spChg chg="mod">
          <ac:chgData name="tanisha fonseca" userId="7f3df64ad4baba55" providerId="LiveId" clId="{B4018057-5C49-4DE4-98F5-FB733D87E22E}" dt="2025-03-05T06:11:11.345" v="5454"/>
          <ac:spMkLst>
            <pc:docMk/>
            <pc:sldMk cId="2115544769" sldId="286"/>
            <ac:spMk id="2" creationId="{A29A9682-6D31-CFA6-9418-1A53D1FAA83F}"/>
          </ac:spMkLst>
        </pc:spChg>
        <pc:spChg chg="mod">
          <ac:chgData name="tanisha fonseca" userId="7f3df64ad4baba55" providerId="LiveId" clId="{B4018057-5C49-4DE4-98F5-FB733D87E22E}" dt="2025-03-05T08:36:54.235" v="6054" actId="20577"/>
          <ac:spMkLst>
            <pc:docMk/>
            <pc:sldMk cId="2115544769" sldId="286"/>
            <ac:spMk id="3" creationId="{683C6572-BF28-7CB9-B031-5694394D81F8}"/>
          </ac:spMkLst>
        </pc:spChg>
        <pc:spChg chg="mod">
          <ac:chgData name="tanisha fonseca" userId="7f3df64ad4baba55" providerId="LiveId" clId="{B4018057-5C49-4DE4-98F5-FB733D87E22E}" dt="2025-03-05T06:11:11.345" v="5454"/>
          <ac:spMkLst>
            <pc:docMk/>
            <pc:sldMk cId="2115544769" sldId="286"/>
            <ac:spMk id="4" creationId="{84143BC2-8B47-4814-568A-116EDA57CA52}"/>
          </ac:spMkLst>
        </pc:spChg>
        <pc:spChg chg="mod">
          <ac:chgData name="tanisha fonseca" userId="7f3df64ad4baba55" providerId="LiveId" clId="{B4018057-5C49-4DE4-98F5-FB733D87E22E}" dt="2025-03-05T06:11:11.345" v="5454"/>
          <ac:spMkLst>
            <pc:docMk/>
            <pc:sldMk cId="2115544769" sldId="286"/>
            <ac:spMk id="5" creationId="{46740B67-49A8-8208-0142-E0FB2CFE60BF}"/>
          </ac:spMkLst>
        </pc:spChg>
      </pc:sldChg>
      <pc:sldChg chg="addSp delSp modSp new mod">
        <pc:chgData name="tanisha fonseca" userId="7f3df64ad4baba55" providerId="LiveId" clId="{B4018057-5C49-4DE4-98F5-FB733D87E22E}" dt="2025-03-05T06:11:11.345" v="5454"/>
        <pc:sldMkLst>
          <pc:docMk/>
          <pc:sldMk cId="1786505217" sldId="287"/>
        </pc:sldMkLst>
        <pc:spChg chg="mod">
          <ac:chgData name="tanisha fonseca" userId="7f3df64ad4baba55" providerId="LiveId" clId="{B4018057-5C49-4DE4-98F5-FB733D87E22E}" dt="2025-03-05T06:11:11.345" v="5454"/>
          <ac:spMkLst>
            <pc:docMk/>
            <pc:sldMk cId="1786505217" sldId="287"/>
            <ac:spMk id="2" creationId="{7D9F6E08-B0FD-BE40-A16A-5FA3F38AE3C1}"/>
          </ac:spMkLst>
        </pc:spChg>
        <pc:spChg chg="del">
          <ac:chgData name="tanisha fonseca" userId="7f3df64ad4baba55" providerId="LiveId" clId="{B4018057-5C49-4DE4-98F5-FB733D87E22E}" dt="2025-03-05T05:53:26.524" v="5050"/>
          <ac:spMkLst>
            <pc:docMk/>
            <pc:sldMk cId="1786505217" sldId="287"/>
            <ac:spMk id="3" creationId="{F477EFF5-4BB5-8AFE-F6DC-6D5FA47AC359}"/>
          </ac:spMkLst>
        </pc:spChg>
        <pc:spChg chg="mod">
          <ac:chgData name="tanisha fonseca" userId="7f3df64ad4baba55" providerId="LiveId" clId="{B4018057-5C49-4DE4-98F5-FB733D87E22E}" dt="2025-03-05T06:11:11.345" v="5454"/>
          <ac:spMkLst>
            <pc:docMk/>
            <pc:sldMk cId="1786505217" sldId="287"/>
            <ac:spMk id="4" creationId="{C1E3C3D7-2889-5551-C176-31F81C3D9035}"/>
          </ac:spMkLst>
        </pc:spChg>
        <pc:spChg chg="mod">
          <ac:chgData name="tanisha fonseca" userId="7f3df64ad4baba55" providerId="LiveId" clId="{B4018057-5C49-4DE4-98F5-FB733D87E22E}" dt="2025-03-05T06:11:11.345" v="5454"/>
          <ac:spMkLst>
            <pc:docMk/>
            <pc:sldMk cId="1786505217" sldId="287"/>
            <ac:spMk id="5" creationId="{FA87D532-81B4-FC84-A47F-F581787D0A5F}"/>
          </ac:spMkLst>
        </pc:spChg>
        <pc:spChg chg="add mod">
          <ac:chgData name="tanisha fonseca" userId="7f3df64ad4baba55" providerId="LiveId" clId="{B4018057-5C49-4DE4-98F5-FB733D87E22E}" dt="2025-03-05T05:53:51.254" v="5053" actId="14100"/>
          <ac:spMkLst>
            <pc:docMk/>
            <pc:sldMk cId="1786505217" sldId="287"/>
            <ac:spMk id="6" creationId="{8A546317-8288-116B-8664-F36BDC4370D1}"/>
          </ac:spMkLst>
        </pc:spChg>
      </pc:sldChg>
      <pc:sldChg chg="modSp new del mod">
        <pc:chgData name="tanisha fonseca" userId="7f3df64ad4baba55" providerId="LiveId" clId="{B4018057-5C49-4DE4-98F5-FB733D87E22E}" dt="2025-03-05T05:51:31.404" v="5044" actId="47"/>
        <pc:sldMkLst>
          <pc:docMk/>
          <pc:sldMk cId="2148566516" sldId="287"/>
        </pc:sldMkLst>
        <pc:spChg chg="mod">
          <ac:chgData name="tanisha fonseca" userId="7f3df64ad4baba55" providerId="LiveId" clId="{B4018057-5C49-4DE4-98F5-FB733D87E22E}" dt="2025-03-05T05:48:29.009" v="5013"/>
          <ac:spMkLst>
            <pc:docMk/>
            <pc:sldMk cId="2148566516" sldId="287"/>
            <ac:spMk id="3" creationId="{8FFF3508-D6C5-3A40-A2DA-E6F6B7BEB15D}"/>
          </ac:spMkLst>
        </pc:spChg>
      </pc:sldChg>
      <pc:sldChg chg="addSp delSp modSp new mod ord setBg">
        <pc:chgData name="tanisha fonseca" userId="7f3df64ad4baba55" providerId="LiveId" clId="{B4018057-5C49-4DE4-98F5-FB733D87E22E}" dt="2025-03-05T08:40:59.694" v="6062" actId="26606"/>
        <pc:sldMkLst>
          <pc:docMk/>
          <pc:sldMk cId="3456971123" sldId="288"/>
        </pc:sldMkLst>
        <pc:spChg chg="mod">
          <ac:chgData name="tanisha fonseca" userId="7f3df64ad4baba55" providerId="LiveId" clId="{B4018057-5C49-4DE4-98F5-FB733D87E22E}" dt="2025-03-05T08:40:59.694" v="6062" actId="26606"/>
          <ac:spMkLst>
            <pc:docMk/>
            <pc:sldMk cId="3456971123" sldId="288"/>
            <ac:spMk id="2" creationId="{7152F21D-8EAC-3270-17C5-DDB1A6D8869C}"/>
          </ac:spMkLst>
        </pc:spChg>
        <pc:spChg chg="mod ord">
          <ac:chgData name="tanisha fonseca" userId="7f3df64ad4baba55" providerId="LiveId" clId="{B4018057-5C49-4DE4-98F5-FB733D87E22E}" dt="2025-03-05T08:40:59.694" v="6062" actId="26606"/>
          <ac:spMkLst>
            <pc:docMk/>
            <pc:sldMk cId="3456971123" sldId="288"/>
            <ac:spMk id="3" creationId="{641A2E85-CD3A-B0A6-75A8-E8A6AF9E5049}"/>
          </ac:spMkLst>
        </pc:spChg>
        <pc:spChg chg="mod">
          <ac:chgData name="tanisha fonseca" userId="7f3df64ad4baba55" providerId="LiveId" clId="{B4018057-5C49-4DE4-98F5-FB733D87E22E}" dt="2025-03-05T08:40:59.694" v="6062" actId="26606"/>
          <ac:spMkLst>
            <pc:docMk/>
            <pc:sldMk cId="3456971123" sldId="288"/>
            <ac:spMk id="4" creationId="{47CF5BB4-11DE-C481-3644-9897CD58C44F}"/>
          </ac:spMkLst>
        </pc:spChg>
        <pc:spChg chg="mod">
          <ac:chgData name="tanisha fonseca" userId="7f3df64ad4baba55" providerId="LiveId" clId="{B4018057-5C49-4DE4-98F5-FB733D87E22E}" dt="2025-03-05T08:40:59.694" v="6062" actId="26606"/>
          <ac:spMkLst>
            <pc:docMk/>
            <pc:sldMk cId="3456971123" sldId="288"/>
            <ac:spMk id="5" creationId="{C743BAB8-FC77-23FA-33C1-C09D8F3D2F06}"/>
          </ac:spMkLst>
        </pc:spChg>
        <pc:spChg chg="add del">
          <ac:chgData name="tanisha fonseca" userId="7f3df64ad4baba55" providerId="LiveId" clId="{B4018057-5C49-4DE4-98F5-FB733D87E22E}" dt="2025-03-05T08:40:59.694" v="6062" actId="26606"/>
          <ac:spMkLst>
            <pc:docMk/>
            <pc:sldMk cId="3456971123" sldId="288"/>
            <ac:spMk id="10" creationId="{3741B58E-3B65-4A01-A276-975AB2CF8A08}"/>
          </ac:spMkLst>
        </pc:spChg>
        <pc:spChg chg="add del">
          <ac:chgData name="tanisha fonseca" userId="7f3df64ad4baba55" providerId="LiveId" clId="{B4018057-5C49-4DE4-98F5-FB733D87E22E}" dt="2025-03-05T08:40:59.694" v="6062" actId="26606"/>
          <ac:spMkLst>
            <pc:docMk/>
            <pc:sldMk cId="3456971123" sldId="288"/>
            <ac:spMk id="12" creationId="{7AAC67C3-831B-4AB1-A259-DFB839CAFAFC}"/>
          </ac:spMkLst>
        </pc:spChg>
        <pc:spChg chg="add del">
          <ac:chgData name="tanisha fonseca" userId="7f3df64ad4baba55" providerId="LiveId" clId="{B4018057-5C49-4DE4-98F5-FB733D87E22E}" dt="2025-03-05T08:40:59.694" v="6062" actId="26606"/>
          <ac:spMkLst>
            <pc:docMk/>
            <pc:sldMk cId="3456971123" sldId="288"/>
            <ac:spMk id="14" creationId="{054B3F04-9EAC-45C0-B3CE-0387EEA10A0C}"/>
          </ac:spMkLst>
        </pc:spChg>
      </pc:sldChg>
      <pc:sldChg chg="modSp new mod">
        <pc:chgData name="tanisha fonseca" userId="7f3df64ad4baba55" providerId="LiveId" clId="{B4018057-5C49-4DE4-98F5-FB733D87E22E}" dt="2025-03-05T09:04:46.895" v="6191" actId="2711"/>
        <pc:sldMkLst>
          <pc:docMk/>
          <pc:sldMk cId="2839432081" sldId="289"/>
        </pc:sldMkLst>
        <pc:spChg chg="mod">
          <ac:chgData name="tanisha fonseca" userId="7f3df64ad4baba55" providerId="LiveId" clId="{B4018057-5C49-4DE4-98F5-FB733D87E22E}" dt="2025-03-05T09:04:46.895" v="6191" actId="2711"/>
          <ac:spMkLst>
            <pc:docMk/>
            <pc:sldMk cId="2839432081" sldId="289"/>
            <ac:spMk id="2" creationId="{57F55C1D-3568-2F48-A3E6-211E1299DDCB}"/>
          </ac:spMkLst>
        </pc:spChg>
        <pc:spChg chg="mod">
          <ac:chgData name="tanisha fonseca" userId="7f3df64ad4baba55" providerId="LiveId" clId="{B4018057-5C49-4DE4-98F5-FB733D87E22E}" dt="2025-03-05T08:44:22.820" v="6066" actId="20577"/>
          <ac:spMkLst>
            <pc:docMk/>
            <pc:sldMk cId="2839432081" sldId="289"/>
            <ac:spMk id="3" creationId="{FF76F0A1-1503-E440-AD8C-39080D908FBB}"/>
          </ac:spMkLst>
        </pc:spChg>
        <pc:spChg chg="mod">
          <ac:chgData name="tanisha fonseca" userId="7f3df64ad4baba55" providerId="LiveId" clId="{B4018057-5C49-4DE4-98F5-FB733D87E22E}" dt="2025-03-05T06:11:11.345" v="5454"/>
          <ac:spMkLst>
            <pc:docMk/>
            <pc:sldMk cId="2839432081" sldId="289"/>
            <ac:spMk id="4" creationId="{3A48F863-D3B1-7D69-BC7B-3248CBDC7BFA}"/>
          </ac:spMkLst>
        </pc:spChg>
        <pc:spChg chg="mod">
          <ac:chgData name="tanisha fonseca" userId="7f3df64ad4baba55" providerId="LiveId" clId="{B4018057-5C49-4DE4-98F5-FB733D87E22E}" dt="2025-03-05T06:11:11.345" v="5454"/>
          <ac:spMkLst>
            <pc:docMk/>
            <pc:sldMk cId="2839432081" sldId="289"/>
            <ac:spMk id="5" creationId="{21D7FFAE-DDB2-9EC7-91DF-8D7A07EBAE4D}"/>
          </ac:spMkLst>
        </pc:spChg>
      </pc:sldChg>
      <pc:sldChg chg="new del">
        <pc:chgData name="tanisha fonseca" userId="7f3df64ad4baba55" providerId="LiveId" clId="{B4018057-5C49-4DE4-98F5-FB733D87E22E}" dt="2025-03-05T06:03:48.868" v="5232" actId="47"/>
        <pc:sldMkLst>
          <pc:docMk/>
          <pc:sldMk cId="3382070583" sldId="289"/>
        </pc:sldMkLst>
      </pc:sldChg>
      <pc:sldChg chg="modSp new mod">
        <pc:chgData name="tanisha fonseca" userId="7f3df64ad4baba55" providerId="LiveId" clId="{B4018057-5C49-4DE4-98F5-FB733D87E22E}" dt="2025-03-05T09:04:54.869" v="6192" actId="2711"/>
        <pc:sldMkLst>
          <pc:docMk/>
          <pc:sldMk cId="2427120083" sldId="290"/>
        </pc:sldMkLst>
        <pc:spChg chg="mod">
          <ac:chgData name="tanisha fonseca" userId="7f3df64ad4baba55" providerId="LiveId" clId="{B4018057-5C49-4DE4-98F5-FB733D87E22E}" dt="2025-03-05T09:04:54.869" v="6192" actId="2711"/>
          <ac:spMkLst>
            <pc:docMk/>
            <pc:sldMk cId="2427120083" sldId="290"/>
            <ac:spMk id="2" creationId="{65C6EF56-A143-7B0F-C6B6-791202FF5D1F}"/>
          </ac:spMkLst>
        </pc:spChg>
        <pc:spChg chg="mod">
          <ac:chgData name="tanisha fonseca" userId="7f3df64ad4baba55" providerId="LiveId" clId="{B4018057-5C49-4DE4-98F5-FB733D87E22E}" dt="2025-03-05T06:11:11.345" v="5454"/>
          <ac:spMkLst>
            <pc:docMk/>
            <pc:sldMk cId="2427120083" sldId="290"/>
            <ac:spMk id="3" creationId="{65E8CCF2-8EFE-A8EC-3C69-6F51A0F62EFE}"/>
          </ac:spMkLst>
        </pc:spChg>
        <pc:spChg chg="mod">
          <ac:chgData name="tanisha fonseca" userId="7f3df64ad4baba55" providerId="LiveId" clId="{B4018057-5C49-4DE4-98F5-FB733D87E22E}" dt="2025-03-05T06:11:11.345" v="5454"/>
          <ac:spMkLst>
            <pc:docMk/>
            <pc:sldMk cId="2427120083" sldId="290"/>
            <ac:spMk id="4" creationId="{C417118E-851B-FA91-C9F1-4DB8FFCE52D6}"/>
          </ac:spMkLst>
        </pc:spChg>
        <pc:spChg chg="mod">
          <ac:chgData name="tanisha fonseca" userId="7f3df64ad4baba55" providerId="LiveId" clId="{B4018057-5C49-4DE4-98F5-FB733D87E22E}" dt="2025-03-05T06:11:11.345" v="5454"/>
          <ac:spMkLst>
            <pc:docMk/>
            <pc:sldMk cId="2427120083" sldId="290"/>
            <ac:spMk id="5" creationId="{7226A998-1640-8419-F2FA-69C79EC94A49}"/>
          </ac:spMkLst>
        </pc:spChg>
      </pc:sldChg>
      <pc:sldChg chg="modSp new mod">
        <pc:chgData name="tanisha fonseca" userId="7f3df64ad4baba55" providerId="LiveId" clId="{B4018057-5C49-4DE4-98F5-FB733D87E22E}" dt="2025-03-05T09:05:41.555" v="6197" actId="113"/>
        <pc:sldMkLst>
          <pc:docMk/>
          <pc:sldMk cId="88991903" sldId="291"/>
        </pc:sldMkLst>
        <pc:spChg chg="mod">
          <ac:chgData name="tanisha fonseca" userId="7f3df64ad4baba55" providerId="LiveId" clId="{B4018057-5C49-4DE4-98F5-FB733D87E22E}" dt="2025-03-05T09:05:41.555" v="6197" actId="113"/>
          <ac:spMkLst>
            <pc:docMk/>
            <pc:sldMk cId="88991903" sldId="291"/>
            <ac:spMk id="2" creationId="{BAA9BBC2-E19B-865D-8F30-3D2D47A3B371}"/>
          </ac:spMkLst>
        </pc:spChg>
        <pc:spChg chg="mod">
          <ac:chgData name="tanisha fonseca" userId="7f3df64ad4baba55" providerId="LiveId" clId="{B4018057-5C49-4DE4-98F5-FB733D87E22E}" dt="2025-03-05T06:45:57.772" v="5888"/>
          <ac:spMkLst>
            <pc:docMk/>
            <pc:sldMk cId="88991903" sldId="291"/>
            <ac:spMk id="3" creationId="{76B59054-43EA-FA80-C957-7B91B2808011}"/>
          </ac:spMkLst>
        </pc:spChg>
      </pc:sldChg>
      <pc:sldChg chg="new del">
        <pc:chgData name="tanisha fonseca" userId="7f3df64ad4baba55" providerId="LiveId" clId="{B4018057-5C49-4DE4-98F5-FB733D87E22E}" dt="2025-03-05T06:46:14.090" v="5890" actId="47"/>
        <pc:sldMkLst>
          <pc:docMk/>
          <pc:sldMk cId="288333782" sldId="292"/>
        </pc:sldMkLst>
      </pc:sldChg>
      <pc:sldChg chg="delSp modSp new mod">
        <pc:chgData name="tanisha fonseca" userId="7f3df64ad4baba55" providerId="LiveId" clId="{B4018057-5C49-4DE4-98F5-FB733D87E22E}" dt="2025-03-05T06:47:52.422" v="5918" actId="478"/>
        <pc:sldMkLst>
          <pc:docMk/>
          <pc:sldMk cId="1159575793" sldId="292"/>
        </pc:sldMkLst>
        <pc:spChg chg="mod">
          <ac:chgData name="tanisha fonseca" userId="7f3df64ad4baba55" providerId="LiveId" clId="{B4018057-5C49-4DE4-98F5-FB733D87E22E}" dt="2025-03-05T06:47:45.814" v="5916" actId="20577"/>
          <ac:spMkLst>
            <pc:docMk/>
            <pc:sldMk cId="1159575793" sldId="292"/>
            <ac:spMk id="2" creationId="{C0F1BAFF-908B-7527-6653-A5D80529B03B}"/>
          </ac:spMkLst>
        </pc:spChg>
        <pc:spChg chg="del mod">
          <ac:chgData name="tanisha fonseca" userId="7f3df64ad4baba55" providerId="LiveId" clId="{B4018057-5C49-4DE4-98F5-FB733D87E22E}" dt="2025-03-05T06:47:52.422" v="5918" actId="478"/>
          <ac:spMkLst>
            <pc:docMk/>
            <pc:sldMk cId="1159575793" sldId="292"/>
            <ac:spMk id="3" creationId="{FB3F62FD-079B-071A-4362-D77238E6D262}"/>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C710-FD18-4305-AF01-56899C522C79}" type="doc">
      <dgm:prSet loTypeId="urn:microsoft.com/office/officeart/2016/7/layout/HorizontalActionList" loCatId="List" qsTypeId="urn:microsoft.com/office/officeart/2005/8/quickstyle/simple1" qsCatId="simple" csTypeId="urn:microsoft.com/office/officeart/2005/8/colors/accent4_5" csCatId="accent4" phldr="1"/>
      <dgm:spPr/>
      <dgm:t>
        <a:bodyPr/>
        <a:lstStyle/>
        <a:p>
          <a:endParaRPr lang="en-US"/>
        </a:p>
      </dgm:t>
    </dgm:pt>
    <dgm:pt modelId="{9BB71D20-422A-458A-BFF3-465BDB06E788}">
      <dgm:prSet custT="1"/>
      <dgm:spPr>
        <a:solidFill>
          <a:srgbClr val="002060">
            <a:alpha val="90000"/>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Expanding</a:t>
          </a:r>
        </a:p>
      </dgm:t>
    </dgm:pt>
    <dgm:pt modelId="{09F5BA03-458D-4227-B0A3-9EE8BBB2D0B7}" type="parTrans" cxnId="{7CAF221A-C485-4797-AEF8-F9EC0892ABC8}">
      <dgm:prSet/>
      <dgm:spPr/>
      <dgm:t>
        <a:bodyPr/>
        <a:lstStyle/>
        <a:p>
          <a:endParaRPr lang="en-US"/>
        </a:p>
      </dgm:t>
    </dgm:pt>
    <dgm:pt modelId="{29F7F9B0-85A6-4D26-86DE-1BD9F41B1B0E}" type="sibTrans" cxnId="{7CAF221A-C485-4797-AEF8-F9EC0892ABC8}">
      <dgm:prSet/>
      <dgm:spPr/>
      <dgm:t>
        <a:bodyPr/>
        <a:lstStyle/>
        <a:p>
          <a:endParaRPr lang="en-US"/>
        </a:p>
      </dgm:t>
    </dgm:pt>
    <dgm:pt modelId="{8BC99B85-EC5C-4748-9C96-6DEE95C94BDF}">
      <dgm:prSet custT="1"/>
      <dgm:spPr>
        <a:solidFill>
          <a:srgbClr val="C0DDF0">
            <a:alpha val="89804"/>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Expanding the SMR specification  to explicitly express ordering requirements</a:t>
          </a:r>
        </a:p>
      </dgm:t>
    </dgm:pt>
    <dgm:pt modelId="{911E04A4-223A-414C-82C7-9E08D04131DD}" type="parTrans" cxnId="{2A413BC0-6A9F-437D-861D-B8A43E3150DB}">
      <dgm:prSet/>
      <dgm:spPr/>
      <dgm:t>
        <a:bodyPr/>
        <a:lstStyle/>
        <a:p>
          <a:endParaRPr lang="en-US"/>
        </a:p>
      </dgm:t>
    </dgm:pt>
    <dgm:pt modelId="{A71E5780-129E-4162-8803-DFCD91C0AE69}" type="sibTrans" cxnId="{2A413BC0-6A9F-437D-861D-B8A43E3150DB}">
      <dgm:prSet/>
      <dgm:spPr/>
      <dgm:t>
        <a:bodyPr/>
        <a:lstStyle/>
        <a:p>
          <a:endParaRPr lang="en-US"/>
        </a:p>
      </dgm:t>
    </dgm:pt>
    <dgm:pt modelId="{A16EA2D1-CD07-4066-A0E1-E57AD2D4303D}">
      <dgm:prSet custT="1"/>
      <dgm:spPr>
        <a:solidFill>
          <a:srgbClr val="002060">
            <a:alpha val="76667"/>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Exploring</a:t>
          </a:r>
        </a:p>
      </dgm:t>
    </dgm:pt>
    <dgm:pt modelId="{4129C135-09B9-4A73-A2D4-746BEE2C5027}" type="parTrans" cxnId="{6E6B4AC1-9518-4185-B6E5-1FFBEE71A436}">
      <dgm:prSet/>
      <dgm:spPr/>
      <dgm:t>
        <a:bodyPr/>
        <a:lstStyle/>
        <a:p>
          <a:endParaRPr lang="en-US"/>
        </a:p>
      </dgm:t>
    </dgm:pt>
    <dgm:pt modelId="{5C133236-D8CE-4E40-8929-34CC1FDC2576}" type="sibTrans" cxnId="{6E6B4AC1-9518-4185-B6E5-1FFBEE71A436}">
      <dgm:prSet/>
      <dgm:spPr/>
      <dgm:t>
        <a:bodyPr/>
        <a:lstStyle/>
        <a:p>
          <a:endParaRPr lang="en-US"/>
        </a:p>
      </dgm:t>
    </dgm:pt>
    <dgm:pt modelId="{5FAD3F10-1D50-448C-80BD-B7BF81A4BDF9}">
      <dgm:prSet custT="1"/>
      <dgm:spPr>
        <a:solidFill>
          <a:srgbClr val="C0DDF0">
            <a:alpha val="90000"/>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Exploring the influence of Byzantine nodes  on the final total order.</a:t>
          </a:r>
        </a:p>
      </dgm:t>
    </dgm:pt>
    <dgm:pt modelId="{A7870B14-2C7D-49B1-879A-25011E587EED}" type="parTrans" cxnId="{FF47AD92-91C7-4F24-AA8F-3343CD7C38AA}">
      <dgm:prSet/>
      <dgm:spPr/>
      <dgm:t>
        <a:bodyPr/>
        <a:lstStyle/>
        <a:p>
          <a:endParaRPr lang="en-US"/>
        </a:p>
      </dgm:t>
    </dgm:pt>
    <dgm:pt modelId="{897AAFF2-4356-45E0-9213-17608FD85319}" type="sibTrans" cxnId="{FF47AD92-91C7-4F24-AA8F-3343CD7C38AA}">
      <dgm:prSet/>
      <dgm:spPr/>
      <dgm:t>
        <a:bodyPr/>
        <a:lstStyle/>
        <a:p>
          <a:endParaRPr lang="en-US"/>
        </a:p>
      </dgm:t>
    </dgm:pt>
    <dgm:pt modelId="{D6F1CD65-CC1C-4020-A05F-69A7B2C2CAE8}">
      <dgm:prSet custT="1"/>
      <dgm:spPr>
        <a:solidFill>
          <a:srgbClr val="002060">
            <a:alpha val="63333"/>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Designing</a:t>
          </a:r>
        </a:p>
      </dgm:t>
    </dgm:pt>
    <dgm:pt modelId="{309E0652-E29B-4875-93D9-2A046DA44B93}" type="parTrans" cxnId="{8848ECA1-1C8A-4C7B-B584-6927D1A04E73}">
      <dgm:prSet/>
      <dgm:spPr/>
      <dgm:t>
        <a:bodyPr/>
        <a:lstStyle/>
        <a:p>
          <a:endParaRPr lang="en-US"/>
        </a:p>
      </dgm:t>
    </dgm:pt>
    <dgm:pt modelId="{7473C061-97CA-448C-BCD6-3EF20A145F73}" type="sibTrans" cxnId="{8848ECA1-1C8A-4C7B-B584-6927D1A04E73}">
      <dgm:prSet/>
      <dgm:spPr/>
      <dgm:t>
        <a:bodyPr/>
        <a:lstStyle/>
        <a:p>
          <a:endParaRPr lang="en-US"/>
        </a:p>
      </dgm:t>
    </dgm:pt>
    <dgm:pt modelId="{5381F8AF-4A33-4B64-8F39-B8192E25104B}">
      <dgm:prSet custT="1"/>
      <dgm:spPr>
        <a:solidFill>
          <a:srgbClr val="C0DDF0">
            <a:alpha val="90000"/>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Designing a new modular architecture  for SMR that supports this Order Consensus.</a:t>
          </a:r>
        </a:p>
      </dgm:t>
    </dgm:pt>
    <dgm:pt modelId="{A8D185ED-CF37-4DA4-BB86-6D9FD5B522D3}" type="parTrans" cxnId="{009FB80D-D1B9-4653-8B05-19DE7860E65F}">
      <dgm:prSet/>
      <dgm:spPr/>
      <dgm:t>
        <a:bodyPr/>
        <a:lstStyle/>
        <a:p>
          <a:endParaRPr lang="en-US"/>
        </a:p>
      </dgm:t>
    </dgm:pt>
    <dgm:pt modelId="{EA86F1C4-5FA0-4704-99FD-3DDDEC27150B}" type="sibTrans" cxnId="{009FB80D-D1B9-4653-8B05-19DE7860E65F}">
      <dgm:prSet/>
      <dgm:spPr/>
      <dgm:t>
        <a:bodyPr/>
        <a:lstStyle/>
        <a:p>
          <a:endParaRPr lang="en-US"/>
        </a:p>
      </dgm:t>
    </dgm:pt>
    <dgm:pt modelId="{47428AFE-D67F-4812-879F-2558C232CC07}">
      <dgm:prSet custT="1"/>
      <dgm:spPr>
        <a:solidFill>
          <a:srgbClr val="002060">
            <a:alpha val="50000"/>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Implementing and evaluating</a:t>
          </a:r>
        </a:p>
      </dgm:t>
    </dgm:pt>
    <dgm:pt modelId="{9DCB2BBC-A7A7-414E-AF92-1FDE8E999BC3}" type="parTrans" cxnId="{7A4DF4D8-07BD-46E0-BE87-D4E916119A25}">
      <dgm:prSet/>
      <dgm:spPr/>
      <dgm:t>
        <a:bodyPr/>
        <a:lstStyle/>
        <a:p>
          <a:endParaRPr lang="en-US"/>
        </a:p>
      </dgm:t>
    </dgm:pt>
    <dgm:pt modelId="{41F02ABB-CDF2-449E-99B7-0F964FCBE986}" type="sibTrans" cxnId="{7A4DF4D8-07BD-46E0-BE87-D4E916119A25}">
      <dgm:prSet/>
      <dgm:spPr/>
      <dgm:t>
        <a:bodyPr/>
        <a:lstStyle/>
        <a:p>
          <a:endParaRPr lang="en-US"/>
        </a:p>
      </dgm:t>
    </dgm:pt>
    <dgm:pt modelId="{A6B4F7E4-267C-4793-9EBF-1A6531633F04}">
      <dgm:prSet custT="1"/>
      <dgm:spPr>
        <a:solidFill>
          <a:srgbClr val="C0DDF0">
            <a:alpha val="90000"/>
          </a:srgbClr>
        </a:solidFill>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Implementing and evaluating Pompe , that offers competitive performance with existing systems.</a:t>
          </a:r>
        </a:p>
      </dgm:t>
    </dgm:pt>
    <dgm:pt modelId="{247C2555-FB2F-4D7C-AEDD-04A7C82332BC}" type="parTrans" cxnId="{DD8054DF-B464-4156-B434-D9D2B8CCEEC8}">
      <dgm:prSet/>
      <dgm:spPr/>
      <dgm:t>
        <a:bodyPr/>
        <a:lstStyle/>
        <a:p>
          <a:endParaRPr lang="en-US"/>
        </a:p>
      </dgm:t>
    </dgm:pt>
    <dgm:pt modelId="{13C9E83D-6340-475A-95D7-4B6D4EA6A0AC}" type="sibTrans" cxnId="{DD8054DF-B464-4156-B434-D9D2B8CCEEC8}">
      <dgm:prSet/>
      <dgm:spPr/>
      <dgm:t>
        <a:bodyPr/>
        <a:lstStyle/>
        <a:p>
          <a:endParaRPr lang="en-US"/>
        </a:p>
      </dgm:t>
    </dgm:pt>
    <dgm:pt modelId="{A03F9BA6-99F3-47C4-A73E-36CD3E00BE14}" type="pres">
      <dgm:prSet presAssocID="{E1DFC710-FD18-4305-AF01-56899C522C79}" presName="Name0" presStyleCnt="0">
        <dgm:presLayoutVars>
          <dgm:dir/>
          <dgm:animLvl val="lvl"/>
          <dgm:resizeHandles val="exact"/>
        </dgm:presLayoutVars>
      </dgm:prSet>
      <dgm:spPr/>
    </dgm:pt>
    <dgm:pt modelId="{5EA8CFFD-AE98-4B04-BB10-7AAE1C7586DA}" type="pres">
      <dgm:prSet presAssocID="{9BB71D20-422A-458A-BFF3-465BDB06E788}" presName="composite" presStyleCnt="0"/>
      <dgm:spPr/>
    </dgm:pt>
    <dgm:pt modelId="{C3292CA1-0B21-4896-9476-2F4E383504F5}" type="pres">
      <dgm:prSet presAssocID="{9BB71D20-422A-458A-BFF3-465BDB06E788}" presName="parTx" presStyleLbl="alignNode1" presStyleIdx="0" presStyleCnt="4">
        <dgm:presLayoutVars>
          <dgm:chMax val="0"/>
          <dgm:chPref val="0"/>
        </dgm:presLayoutVars>
      </dgm:prSet>
      <dgm:spPr/>
    </dgm:pt>
    <dgm:pt modelId="{AF61D53C-A77A-4480-8E50-D651D52CEE48}" type="pres">
      <dgm:prSet presAssocID="{9BB71D20-422A-458A-BFF3-465BDB06E788}" presName="desTx" presStyleLbl="alignAccFollowNode1" presStyleIdx="0" presStyleCnt="4">
        <dgm:presLayoutVars/>
      </dgm:prSet>
      <dgm:spPr/>
    </dgm:pt>
    <dgm:pt modelId="{316DBECC-80AD-4238-A436-626A535834C0}" type="pres">
      <dgm:prSet presAssocID="{29F7F9B0-85A6-4D26-86DE-1BD9F41B1B0E}" presName="space" presStyleCnt="0"/>
      <dgm:spPr/>
    </dgm:pt>
    <dgm:pt modelId="{F62645EB-24BE-4422-B330-EC5344363D64}" type="pres">
      <dgm:prSet presAssocID="{A16EA2D1-CD07-4066-A0E1-E57AD2D4303D}" presName="composite" presStyleCnt="0"/>
      <dgm:spPr/>
    </dgm:pt>
    <dgm:pt modelId="{C41CFAEC-BE0D-4F57-9F05-3AF1B4F3926A}" type="pres">
      <dgm:prSet presAssocID="{A16EA2D1-CD07-4066-A0E1-E57AD2D4303D}" presName="parTx" presStyleLbl="alignNode1" presStyleIdx="1" presStyleCnt="4">
        <dgm:presLayoutVars>
          <dgm:chMax val="0"/>
          <dgm:chPref val="0"/>
        </dgm:presLayoutVars>
      </dgm:prSet>
      <dgm:spPr/>
    </dgm:pt>
    <dgm:pt modelId="{784AF360-83FA-416C-B11A-C292FF452DF9}" type="pres">
      <dgm:prSet presAssocID="{A16EA2D1-CD07-4066-A0E1-E57AD2D4303D}" presName="desTx" presStyleLbl="alignAccFollowNode1" presStyleIdx="1" presStyleCnt="4">
        <dgm:presLayoutVars/>
      </dgm:prSet>
      <dgm:spPr/>
    </dgm:pt>
    <dgm:pt modelId="{C6715E1C-F90B-48DD-9556-24D4216B52B4}" type="pres">
      <dgm:prSet presAssocID="{5C133236-D8CE-4E40-8929-34CC1FDC2576}" presName="space" presStyleCnt="0"/>
      <dgm:spPr/>
    </dgm:pt>
    <dgm:pt modelId="{CCDC5943-DC77-412F-84F0-1216B128EABA}" type="pres">
      <dgm:prSet presAssocID="{D6F1CD65-CC1C-4020-A05F-69A7B2C2CAE8}" presName="composite" presStyleCnt="0"/>
      <dgm:spPr/>
    </dgm:pt>
    <dgm:pt modelId="{E4836C94-A732-4C0A-A286-517AE465C918}" type="pres">
      <dgm:prSet presAssocID="{D6F1CD65-CC1C-4020-A05F-69A7B2C2CAE8}" presName="parTx" presStyleLbl="alignNode1" presStyleIdx="2" presStyleCnt="4">
        <dgm:presLayoutVars>
          <dgm:chMax val="0"/>
          <dgm:chPref val="0"/>
        </dgm:presLayoutVars>
      </dgm:prSet>
      <dgm:spPr/>
    </dgm:pt>
    <dgm:pt modelId="{95853091-3F37-42C7-A78F-FB78E471A8C5}" type="pres">
      <dgm:prSet presAssocID="{D6F1CD65-CC1C-4020-A05F-69A7B2C2CAE8}" presName="desTx" presStyleLbl="alignAccFollowNode1" presStyleIdx="2" presStyleCnt="4">
        <dgm:presLayoutVars/>
      </dgm:prSet>
      <dgm:spPr/>
    </dgm:pt>
    <dgm:pt modelId="{7C07533C-D55F-4C04-A5E9-602BB33D43C7}" type="pres">
      <dgm:prSet presAssocID="{7473C061-97CA-448C-BCD6-3EF20A145F73}" presName="space" presStyleCnt="0"/>
      <dgm:spPr/>
    </dgm:pt>
    <dgm:pt modelId="{1B62CF8C-082F-4B5E-962C-EE65B698A5D9}" type="pres">
      <dgm:prSet presAssocID="{47428AFE-D67F-4812-879F-2558C232CC07}" presName="composite" presStyleCnt="0"/>
      <dgm:spPr/>
    </dgm:pt>
    <dgm:pt modelId="{F3FDC3AD-03CE-4E38-81A4-6831341AAAF9}" type="pres">
      <dgm:prSet presAssocID="{47428AFE-D67F-4812-879F-2558C232CC07}" presName="parTx" presStyleLbl="alignNode1" presStyleIdx="3" presStyleCnt="4">
        <dgm:presLayoutVars>
          <dgm:chMax val="0"/>
          <dgm:chPref val="0"/>
        </dgm:presLayoutVars>
      </dgm:prSet>
      <dgm:spPr/>
    </dgm:pt>
    <dgm:pt modelId="{36588740-D1F2-4CEB-8A0A-F8766917253E}" type="pres">
      <dgm:prSet presAssocID="{47428AFE-D67F-4812-879F-2558C232CC07}" presName="desTx" presStyleLbl="alignAccFollowNode1" presStyleIdx="3" presStyleCnt="4">
        <dgm:presLayoutVars/>
      </dgm:prSet>
      <dgm:spPr/>
    </dgm:pt>
  </dgm:ptLst>
  <dgm:cxnLst>
    <dgm:cxn modelId="{009FB80D-D1B9-4653-8B05-19DE7860E65F}" srcId="{D6F1CD65-CC1C-4020-A05F-69A7B2C2CAE8}" destId="{5381F8AF-4A33-4B64-8F39-B8192E25104B}" srcOrd="0" destOrd="0" parTransId="{A8D185ED-CF37-4DA4-BB86-6D9FD5B522D3}" sibTransId="{EA86F1C4-5FA0-4704-99FD-3DDDEC27150B}"/>
    <dgm:cxn modelId="{7CAF221A-C485-4797-AEF8-F9EC0892ABC8}" srcId="{E1DFC710-FD18-4305-AF01-56899C522C79}" destId="{9BB71D20-422A-458A-BFF3-465BDB06E788}" srcOrd="0" destOrd="0" parTransId="{09F5BA03-458D-4227-B0A3-9EE8BBB2D0B7}" sibTransId="{29F7F9B0-85A6-4D26-86DE-1BD9F41B1B0E}"/>
    <dgm:cxn modelId="{6CF56148-8692-4B99-98E3-5872DFB259E1}" type="presOf" srcId="{8BC99B85-EC5C-4748-9C96-6DEE95C94BDF}" destId="{AF61D53C-A77A-4480-8E50-D651D52CEE48}" srcOrd="0" destOrd="0" presId="urn:microsoft.com/office/officeart/2016/7/layout/HorizontalActionList"/>
    <dgm:cxn modelId="{ED718F76-F0B2-47EB-9E08-0D0D2824A08A}" type="presOf" srcId="{5381F8AF-4A33-4B64-8F39-B8192E25104B}" destId="{95853091-3F37-42C7-A78F-FB78E471A8C5}" srcOrd="0" destOrd="0" presId="urn:microsoft.com/office/officeart/2016/7/layout/HorizontalActionList"/>
    <dgm:cxn modelId="{2094B587-32E0-4B01-9AFE-260CB991FFE9}" type="presOf" srcId="{A6B4F7E4-267C-4793-9EBF-1A6531633F04}" destId="{36588740-D1F2-4CEB-8A0A-F8766917253E}" srcOrd="0" destOrd="0" presId="urn:microsoft.com/office/officeart/2016/7/layout/HorizontalActionList"/>
    <dgm:cxn modelId="{C6EEEC89-C0C1-45E2-A30B-9981E64CD244}" type="presOf" srcId="{5FAD3F10-1D50-448C-80BD-B7BF81A4BDF9}" destId="{784AF360-83FA-416C-B11A-C292FF452DF9}" srcOrd="0" destOrd="0" presId="urn:microsoft.com/office/officeart/2016/7/layout/HorizontalActionList"/>
    <dgm:cxn modelId="{FF47AD92-91C7-4F24-AA8F-3343CD7C38AA}" srcId="{A16EA2D1-CD07-4066-A0E1-E57AD2D4303D}" destId="{5FAD3F10-1D50-448C-80BD-B7BF81A4BDF9}" srcOrd="0" destOrd="0" parTransId="{A7870B14-2C7D-49B1-879A-25011E587EED}" sibTransId="{897AAFF2-4356-45E0-9213-17608FD85319}"/>
    <dgm:cxn modelId="{DD9C1899-0A94-4A38-AA11-747681833510}" type="presOf" srcId="{D6F1CD65-CC1C-4020-A05F-69A7B2C2CAE8}" destId="{E4836C94-A732-4C0A-A286-517AE465C918}" srcOrd="0" destOrd="0" presId="urn:microsoft.com/office/officeart/2016/7/layout/HorizontalActionList"/>
    <dgm:cxn modelId="{B2AB719D-4B78-42EE-B1FC-9D95545C59E8}" type="presOf" srcId="{E1DFC710-FD18-4305-AF01-56899C522C79}" destId="{A03F9BA6-99F3-47C4-A73E-36CD3E00BE14}" srcOrd="0" destOrd="0" presId="urn:microsoft.com/office/officeart/2016/7/layout/HorizontalActionList"/>
    <dgm:cxn modelId="{2FA409A0-6AD2-4D9A-8F31-894A7CBC56FB}" type="presOf" srcId="{A16EA2D1-CD07-4066-A0E1-E57AD2D4303D}" destId="{C41CFAEC-BE0D-4F57-9F05-3AF1B4F3926A}" srcOrd="0" destOrd="0" presId="urn:microsoft.com/office/officeart/2016/7/layout/HorizontalActionList"/>
    <dgm:cxn modelId="{8848ECA1-1C8A-4C7B-B584-6927D1A04E73}" srcId="{E1DFC710-FD18-4305-AF01-56899C522C79}" destId="{D6F1CD65-CC1C-4020-A05F-69A7B2C2CAE8}" srcOrd="2" destOrd="0" parTransId="{309E0652-E29B-4875-93D9-2A046DA44B93}" sibTransId="{7473C061-97CA-448C-BCD6-3EF20A145F73}"/>
    <dgm:cxn modelId="{138107BF-8718-47BE-801C-5040318EA95A}" type="presOf" srcId="{47428AFE-D67F-4812-879F-2558C232CC07}" destId="{F3FDC3AD-03CE-4E38-81A4-6831341AAAF9}" srcOrd="0" destOrd="0" presId="urn:microsoft.com/office/officeart/2016/7/layout/HorizontalActionList"/>
    <dgm:cxn modelId="{2A413BC0-6A9F-437D-861D-B8A43E3150DB}" srcId="{9BB71D20-422A-458A-BFF3-465BDB06E788}" destId="{8BC99B85-EC5C-4748-9C96-6DEE95C94BDF}" srcOrd="0" destOrd="0" parTransId="{911E04A4-223A-414C-82C7-9E08D04131DD}" sibTransId="{A71E5780-129E-4162-8803-DFCD91C0AE69}"/>
    <dgm:cxn modelId="{6E6B4AC1-9518-4185-B6E5-1FFBEE71A436}" srcId="{E1DFC710-FD18-4305-AF01-56899C522C79}" destId="{A16EA2D1-CD07-4066-A0E1-E57AD2D4303D}" srcOrd="1" destOrd="0" parTransId="{4129C135-09B9-4A73-A2D4-746BEE2C5027}" sibTransId="{5C133236-D8CE-4E40-8929-34CC1FDC2576}"/>
    <dgm:cxn modelId="{7A4DF4D8-07BD-46E0-BE87-D4E916119A25}" srcId="{E1DFC710-FD18-4305-AF01-56899C522C79}" destId="{47428AFE-D67F-4812-879F-2558C232CC07}" srcOrd="3" destOrd="0" parTransId="{9DCB2BBC-A7A7-414E-AF92-1FDE8E999BC3}" sibTransId="{41F02ABB-CDF2-449E-99B7-0F964FCBE986}"/>
    <dgm:cxn modelId="{DD8054DF-B464-4156-B434-D9D2B8CCEEC8}" srcId="{47428AFE-D67F-4812-879F-2558C232CC07}" destId="{A6B4F7E4-267C-4793-9EBF-1A6531633F04}" srcOrd="0" destOrd="0" parTransId="{247C2555-FB2F-4D7C-AEDD-04A7C82332BC}" sibTransId="{13C9E83D-6340-475A-95D7-4B6D4EA6A0AC}"/>
    <dgm:cxn modelId="{F93508E9-8D59-4DD4-979F-8F4155AD6E66}" type="presOf" srcId="{9BB71D20-422A-458A-BFF3-465BDB06E788}" destId="{C3292CA1-0B21-4896-9476-2F4E383504F5}" srcOrd="0" destOrd="0" presId="urn:microsoft.com/office/officeart/2016/7/layout/HorizontalActionList"/>
    <dgm:cxn modelId="{14B3AAC0-F6DD-4CCB-BD3D-FE2508DD4D1D}" type="presParOf" srcId="{A03F9BA6-99F3-47C4-A73E-36CD3E00BE14}" destId="{5EA8CFFD-AE98-4B04-BB10-7AAE1C7586DA}" srcOrd="0" destOrd="0" presId="urn:microsoft.com/office/officeart/2016/7/layout/HorizontalActionList"/>
    <dgm:cxn modelId="{7F8EFA26-95FD-4F5C-8443-FB080E215091}" type="presParOf" srcId="{5EA8CFFD-AE98-4B04-BB10-7AAE1C7586DA}" destId="{C3292CA1-0B21-4896-9476-2F4E383504F5}" srcOrd="0" destOrd="0" presId="urn:microsoft.com/office/officeart/2016/7/layout/HorizontalActionList"/>
    <dgm:cxn modelId="{99148EE0-1E6B-4376-A8EA-CDDD09764EA9}" type="presParOf" srcId="{5EA8CFFD-AE98-4B04-BB10-7AAE1C7586DA}" destId="{AF61D53C-A77A-4480-8E50-D651D52CEE48}" srcOrd="1" destOrd="0" presId="urn:microsoft.com/office/officeart/2016/7/layout/HorizontalActionList"/>
    <dgm:cxn modelId="{61B33C94-A8F8-4913-BFB2-A49CD4383A92}" type="presParOf" srcId="{A03F9BA6-99F3-47C4-A73E-36CD3E00BE14}" destId="{316DBECC-80AD-4238-A436-626A535834C0}" srcOrd="1" destOrd="0" presId="urn:microsoft.com/office/officeart/2016/7/layout/HorizontalActionList"/>
    <dgm:cxn modelId="{E31FD2B2-69D6-4191-996C-194B2AB41252}" type="presParOf" srcId="{A03F9BA6-99F3-47C4-A73E-36CD3E00BE14}" destId="{F62645EB-24BE-4422-B330-EC5344363D64}" srcOrd="2" destOrd="0" presId="urn:microsoft.com/office/officeart/2016/7/layout/HorizontalActionList"/>
    <dgm:cxn modelId="{F8C44E17-90DE-4C79-B597-952F3B591A53}" type="presParOf" srcId="{F62645EB-24BE-4422-B330-EC5344363D64}" destId="{C41CFAEC-BE0D-4F57-9F05-3AF1B4F3926A}" srcOrd="0" destOrd="0" presId="urn:microsoft.com/office/officeart/2016/7/layout/HorizontalActionList"/>
    <dgm:cxn modelId="{696DFD34-2209-4AED-B8B7-C9DD46D12B9D}" type="presParOf" srcId="{F62645EB-24BE-4422-B330-EC5344363D64}" destId="{784AF360-83FA-416C-B11A-C292FF452DF9}" srcOrd="1" destOrd="0" presId="urn:microsoft.com/office/officeart/2016/7/layout/HorizontalActionList"/>
    <dgm:cxn modelId="{FC80866D-69AD-4F74-BC41-F9D6495C5721}" type="presParOf" srcId="{A03F9BA6-99F3-47C4-A73E-36CD3E00BE14}" destId="{C6715E1C-F90B-48DD-9556-24D4216B52B4}" srcOrd="3" destOrd="0" presId="urn:microsoft.com/office/officeart/2016/7/layout/HorizontalActionList"/>
    <dgm:cxn modelId="{168D4960-0C25-4B26-A159-6DAAC179309A}" type="presParOf" srcId="{A03F9BA6-99F3-47C4-A73E-36CD3E00BE14}" destId="{CCDC5943-DC77-412F-84F0-1216B128EABA}" srcOrd="4" destOrd="0" presId="urn:microsoft.com/office/officeart/2016/7/layout/HorizontalActionList"/>
    <dgm:cxn modelId="{2061766C-87B4-471B-9214-5D2240E917D8}" type="presParOf" srcId="{CCDC5943-DC77-412F-84F0-1216B128EABA}" destId="{E4836C94-A732-4C0A-A286-517AE465C918}" srcOrd="0" destOrd="0" presId="urn:microsoft.com/office/officeart/2016/7/layout/HorizontalActionList"/>
    <dgm:cxn modelId="{ADEE904E-B8FE-41F3-8FAF-CA657F147707}" type="presParOf" srcId="{CCDC5943-DC77-412F-84F0-1216B128EABA}" destId="{95853091-3F37-42C7-A78F-FB78E471A8C5}" srcOrd="1" destOrd="0" presId="urn:microsoft.com/office/officeart/2016/7/layout/HorizontalActionList"/>
    <dgm:cxn modelId="{43B935B5-5B4E-45C4-B992-5D5A22A2DA52}" type="presParOf" srcId="{A03F9BA6-99F3-47C4-A73E-36CD3E00BE14}" destId="{7C07533C-D55F-4C04-A5E9-602BB33D43C7}" srcOrd="5" destOrd="0" presId="urn:microsoft.com/office/officeart/2016/7/layout/HorizontalActionList"/>
    <dgm:cxn modelId="{0A32787E-2E0F-4487-8CE7-EE948836181C}" type="presParOf" srcId="{A03F9BA6-99F3-47C4-A73E-36CD3E00BE14}" destId="{1B62CF8C-082F-4B5E-962C-EE65B698A5D9}" srcOrd="6" destOrd="0" presId="urn:microsoft.com/office/officeart/2016/7/layout/HorizontalActionList"/>
    <dgm:cxn modelId="{5003F168-CC5A-4C62-A6D7-D3A4F4F7B0E3}" type="presParOf" srcId="{1B62CF8C-082F-4B5E-962C-EE65B698A5D9}" destId="{F3FDC3AD-03CE-4E38-81A4-6831341AAAF9}" srcOrd="0" destOrd="0" presId="urn:microsoft.com/office/officeart/2016/7/layout/HorizontalActionList"/>
    <dgm:cxn modelId="{EC50F5B6-2C1B-4930-8188-B7D1FAC5CE58}" type="presParOf" srcId="{1B62CF8C-082F-4B5E-962C-EE65B698A5D9}" destId="{36588740-D1F2-4CEB-8A0A-F8766917253E}"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801A2-CBC0-47DD-9C94-92CAE17C939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76E1930-DB67-4F0E-86DB-E58811C18D7C}">
      <dgm:prSet custT="1"/>
      <dgm:spPr/>
      <dgm:t>
        <a:bodyPr/>
        <a:lstStyle/>
        <a:p>
          <a:pPr>
            <a:lnSpc>
              <a:spcPct val="100000"/>
            </a:lnSpc>
          </a:pPr>
          <a:r>
            <a:rPr lang="en-CA" sz="1800" dirty="0">
              <a:latin typeface="Calibri" panose="020F0502020204030204" pitchFamily="34" charset="0"/>
              <a:ea typeface="Calibri" panose="020F0502020204030204" pitchFamily="34" charset="0"/>
              <a:cs typeface="Calibri" panose="020F0502020204030204" pitchFamily="34" charset="0"/>
            </a:rPr>
            <a:t>The system consists of n = 3f + 1 nodes, where f nodes may be Byzantine, and the remaining nodes are correct.</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B57DF9E-9F1B-47C2-B2A9-92D248BAED92}" type="parTrans" cxnId="{A5E38280-0A6B-446E-8C4B-B00E63BA27A7}">
      <dgm:prSet/>
      <dgm:spPr/>
      <dgm:t>
        <a:bodyPr/>
        <a:lstStyle/>
        <a:p>
          <a:endParaRPr lang="en-US"/>
        </a:p>
      </dgm:t>
    </dgm:pt>
    <dgm:pt modelId="{3A76B4CC-4A64-47F1-9E38-57CC910BA5A0}" type="sibTrans" cxnId="{A5E38280-0A6B-446E-8C4B-B00E63BA27A7}">
      <dgm:prSet/>
      <dgm:spPr/>
      <dgm:t>
        <a:bodyPr/>
        <a:lstStyle/>
        <a:p>
          <a:endParaRPr lang="en-US"/>
        </a:p>
      </dgm:t>
    </dgm:pt>
    <dgm:pt modelId="{63E0D874-4BCA-4530-82F1-1D162AAC6503}">
      <dgm:prSet custT="1"/>
      <dgm:spPr/>
      <dgm:t>
        <a:bodyPr/>
        <a:lstStyle/>
        <a:p>
          <a:pPr>
            <a:lnSpc>
              <a:spcPct val="100000"/>
            </a:lnSpc>
          </a:pPr>
          <a:r>
            <a:rPr lang="en-CA" sz="1800" dirty="0">
              <a:latin typeface="Calibri" panose="020F0502020204030204" pitchFamily="34" charset="0"/>
              <a:ea typeface="Calibri" panose="020F0502020204030204" pitchFamily="34" charset="0"/>
              <a:cs typeface="Calibri" panose="020F0502020204030204" pitchFamily="34" charset="0"/>
            </a:rPr>
            <a:t>Use digital signatures for authentication.</a:t>
          </a:r>
        </a:p>
        <a:p>
          <a:pPr>
            <a:lnSpc>
              <a:spcPct val="100000"/>
            </a:lnSpc>
          </a:pPr>
          <a:r>
            <a:rPr lang="en-CA" sz="1800" dirty="0">
              <a:latin typeface="Calibri" panose="020F0502020204030204" pitchFamily="34" charset="0"/>
              <a:ea typeface="Calibri" panose="020F0502020204030204" pitchFamily="34" charset="0"/>
              <a:cs typeface="Calibri" panose="020F0502020204030204" pitchFamily="34" charset="0"/>
            </a:rPr>
            <a:t>Collision-resistant hash functions ensure message integrity.</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E67D3574-549D-4B23-B604-6B401AB730B0}" type="parTrans" cxnId="{CAE9AFE4-CE24-42B5-BEF4-BC9774845C8D}">
      <dgm:prSet/>
      <dgm:spPr/>
      <dgm:t>
        <a:bodyPr/>
        <a:lstStyle/>
        <a:p>
          <a:endParaRPr lang="en-US"/>
        </a:p>
      </dgm:t>
    </dgm:pt>
    <dgm:pt modelId="{88C4A221-2C73-4E07-9A9D-5EF41D6051F7}" type="sibTrans" cxnId="{CAE9AFE4-CE24-42B5-BEF4-BC9774845C8D}">
      <dgm:prSet/>
      <dgm:spPr/>
      <dgm:t>
        <a:bodyPr/>
        <a:lstStyle/>
        <a:p>
          <a:endParaRPr lang="en-US"/>
        </a:p>
      </dgm:t>
    </dgm:pt>
    <dgm:pt modelId="{6FE39749-281B-474A-80DE-8EFD92485DBF}">
      <dgm:prSet custT="1"/>
      <dgm:spPr/>
      <dgm:t>
        <a:bodyPr/>
        <a:lstStyle/>
        <a:p>
          <a:pPr>
            <a:lnSpc>
              <a:spcPct val="100000"/>
            </a:lnSpc>
          </a:pPr>
          <a:r>
            <a:rPr lang="en-CA" sz="1800" dirty="0">
              <a:latin typeface="Calibri" panose="020F0502020204030204" pitchFamily="34" charset="0"/>
              <a:ea typeface="Calibri" panose="020F0502020204030204" pitchFamily="34" charset="0"/>
              <a:cs typeface="Calibri" panose="020F0502020204030204" pitchFamily="34" charset="0"/>
            </a:rPr>
            <a:t>The network can drop, reorder, or delay messages. Liveness is ensured under a weak synchrony assumption</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C046ECE0-6647-4297-AD56-F355B0CD7785}" type="parTrans" cxnId="{CABF157E-0315-4A22-8A19-821297DFFE8C}">
      <dgm:prSet/>
      <dgm:spPr/>
      <dgm:t>
        <a:bodyPr/>
        <a:lstStyle/>
        <a:p>
          <a:endParaRPr lang="en-US"/>
        </a:p>
      </dgm:t>
    </dgm:pt>
    <dgm:pt modelId="{4D64D8F9-62C6-4E0D-9DA7-440AD38120FF}" type="sibTrans" cxnId="{CABF157E-0315-4A22-8A19-821297DFFE8C}">
      <dgm:prSet/>
      <dgm:spPr/>
      <dgm:t>
        <a:bodyPr/>
        <a:lstStyle/>
        <a:p>
          <a:endParaRPr lang="en-US"/>
        </a:p>
      </dgm:t>
    </dgm:pt>
    <dgm:pt modelId="{778CFD81-ACD0-4A14-92AE-4CB790A2E34E}">
      <dgm:prSet custT="1"/>
      <dgm:spPr/>
      <dgm:t>
        <a:bodyPr/>
        <a:lstStyle/>
        <a:p>
          <a:pPr>
            <a:lnSpc>
              <a:spcPct val="100000"/>
            </a:lnSpc>
          </a:pPr>
          <a:r>
            <a:rPr lang="en-CA" sz="1800" dirty="0">
              <a:latin typeface="Calibri" panose="020F0502020204030204" pitchFamily="34" charset="0"/>
              <a:ea typeface="Calibri" panose="020F0502020204030204" pitchFamily="34" charset="0"/>
              <a:cs typeface="Calibri" panose="020F0502020204030204" pitchFamily="34" charset="0"/>
            </a:rPr>
            <a:t>Each  node has a monotonically increasing timer to generate timestamps for ordering commands.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E46DE23D-BE00-4D8C-A1F7-9FAD299CCFD3}" type="parTrans" cxnId="{80EDA8D0-50A6-4692-B00A-25068A0581FB}">
      <dgm:prSet/>
      <dgm:spPr/>
      <dgm:t>
        <a:bodyPr/>
        <a:lstStyle/>
        <a:p>
          <a:endParaRPr lang="en-US"/>
        </a:p>
      </dgm:t>
    </dgm:pt>
    <dgm:pt modelId="{48DBB8CB-724B-41C4-95A8-D36E6F8DDFF3}" type="sibTrans" cxnId="{80EDA8D0-50A6-4692-B00A-25068A0581FB}">
      <dgm:prSet/>
      <dgm:spPr/>
      <dgm:t>
        <a:bodyPr/>
        <a:lstStyle/>
        <a:p>
          <a:endParaRPr lang="en-US"/>
        </a:p>
      </dgm:t>
    </dgm:pt>
    <dgm:pt modelId="{6F40203E-C45F-48A9-ABF4-1F2DE9E9C994}" type="pres">
      <dgm:prSet presAssocID="{F0C801A2-CBC0-47DD-9C94-92CAE17C9394}" presName="root" presStyleCnt="0">
        <dgm:presLayoutVars>
          <dgm:dir/>
          <dgm:resizeHandles val="exact"/>
        </dgm:presLayoutVars>
      </dgm:prSet>
      <dgm:spPr/>
    </dgm:pt>
    <dgm:pt modelId="{B43F9221-9521-4BA1-8409-0CC01CFD9347}" type="pres">
      <dgm:prSet presAssocID="{576E1930-DB67-4F0E-86DB-E58811C18D7C}" presName="compNode" presStyleCnt="0"/>
      <dgm:spPr/>
    </dgm:pt>
    <dgm:pt modelId="{BC7B109F-8A25-4F50-A4C2-E9EB2549292C}" type="pres">
      <dgm:prSet presAssocID="{576E1930-DB67-4F0E-86DB-E58811C18D7C}" presName="iconRect" presStyleLbl="node1" presStyleIdx="0" presStyleCnt="4" custLinFactNeighborX="-43572" custLinFactNeighborY="1197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outline"/>
        </a:ext>
      </dgm:extLst>
    </dgm:pt>
    <dgm:pt modelId="{712CB9F4-8517-4DC3-AA07-726C740FE43F}" type="pres">
      <dgm:prSet presAssocID="{576E1930-DB67-4F0E-86DB-E58811C18D7C}" presName="spaceRect" presStyleCnt="0"/>
      <dgm:spPr/>
    </dgm:pt>
    <dgm:pt modelId="{ED66A904-B4C1-46DC-BC06-4E238D70DBEF}" type="pres">
      <dgm:prSet presAssocID="{576E1930-DB67-4F0E-86DB-E58811C18D7C}" presName="textRect" presStyleLbl="revTx" presStyleIdx="0" presStyleCnt="4" custScaleX="100814" custLinFactNeighborX="-31377" custLinFactNeighborY="9797">
        <dgm:presLayoutVars>
          <dgm:chMax val="1"/>
          <dgm:chPref val="1"/>
        </dgm:presLayoutVars>
      </dgm:prSet>
      <dgm:spPr/>
    </dgm:pt>
    <dgm:pt modelId="{9A27E8F6-5E11-4D48-9065-5FCEB4A9497A}" type="pres">
      <dgm:prSet presAssocID="{3A76B4CC-4A64-47F1-9E38-57CC910BA5A0}" presName="sibTrans" presStyleCnt="0"/>
      <dgm:spPr/>
    </dgm:pt>
    <dgm:pt modelId="{7BAEBD91-C063-4A90-9C07-5ACFF081A860}" type="pres">
      <dgm:prSet presAssocID="{63E0D874-4BCA-4530-82F1-1D162AAC6503}" presName="compNode" presStyleCnt="0"/>
      <dgm:spPr/>
    </dgm:pt>
    <dgm:pt modelId="{96D45A88-809E-44BD-91FD-69FDCEFAD222}" type="pres">
      <dgm:prSet presAssocID="{63E0D874-4BCA-4530-82F1-1D162AAC6503}" presName="iconRect" presStyleLbl="node1" presStyleIdx="1" presStyleCnt="4" custLinFactNeighborX="-21789" custLinFactNeighborY="1197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F3D84D24-0F9C-412A-8E92-8E9A04D5365C}" type="pres">
      <dgm:prSet presAssocID="{63E0D874-4BCA-4530-82F1-1D162AAC6503}" presName="spaceRect" presStyleCnt="0"/>
      <dgm:spPr/>
    </dgm:pt>
    <dgm:pt modelId="{E68E934C-F9F5-4178-8F0A-3BCE4754EB91}" type="pres">
      <dgm:prSet presAssocID="{63E0D874-4BCA-4530-82F1-1D162AAC6503}" presName="textRect" presStyleLbl="revTx" presStyleIdx="1" presStyleCnt="4" custLinFactNeighborX="-4820" custLinFactNeighborY="10026">
        <dgm:presLayoutVars>
          <dgm:chMax val="1"/>
          <dgm:chPref val="1"/>
        </dgm:presLayoutVars>
      </dgm:prSet>
      <dgm:spPr/>
    </dgm:pt>
    <dgm:pt modelId="{A10F3E66-155E-48F4-B828-1BAEDC81ED0D}" type="pres">
      <dgm:prSet presAssocID="{88C4A221-2C73-4E07-9A9D-5EF41D6051F7}" presName="sibTrans" presStyleCnt="0"/>
      <dgm:spPr/>
    </dgm:pt>
    <dgm:pt modelId="{EDA92334-B4E5-4E37-BBB0-66CC6424D7E1}" type="pres">
      <dgm:prSet presAssocID="{6FE39749-281B-474A-80DE-8EFD92485DBF}" presName="compNode" presStyleCnt="0"/>
      <dgm:spPr/>
    </dgm:pt>
    <dgm:pt modelId="{BE49C290-E18F-4913-8A0E-82D2DDA13DBD}" type="pres">
      <dgm:prSet presAssocID="{6FE39749-281B-474A-80DE-8EFD92485DBF}" presName="iconRect" presStyleLbl="node1" presStyleIdx="2" presStyleCnt="4" custLinFactNeighborY="116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sconnected"/>
        </a:ext>
      </dgm:extLst>
    </dgm:pt>
    <dgm:pt modelId="{73367791-8AEA-439A-80BB-5623101BAF21}" type="pres">
      <dgm:prSet presAssocID="{6FE39749-281B-474A-80DE-8EFD92485DBF}" presName="spaceRect" presStyleCnt="0"/>
      <dgm:spPr/>
    </dgm:pt>
    <dgm:pt modelId="{C71D2C23-DE2F-4A88-B943-64316503E314}" type="pres">
      <dgm:prSet presAssocID="{6FE39749-281B-474A-80DE-8EFD92485DBF}" presName="textRect" presStyleLbl="revTx" presStyleIdx="2" presStyleCnt="4" custScaleX="118918" custLinFactNeighborX="6261" custLinFactNeighborY="10525">
        <dgm:presLayoutVars>
          <dgm:chMax val="1"/>
          <dgm:chPref val="1"/>
        </dgm:presLayoutVars>
      </dgm:prSet>
      <dgm:spPr/>
    </dgm:pt>
    <dgm:pt modelId="{AAEC8CB9-DABE-4DB0-A2F7-1B895B0A666C}" type="pres">
      <dgm:prSet presAssocID="{4D64D8F9-62C6-4E0D-9DA7-440AD38120FF}" presName="sibTrans" presStyleCnt="0"/>
      <dgm:spPr/>
    </dgm:pt>
    <dgm:pt modelId="{6C59C77F-CBA9-4058-A72D-C6CC587D9726}" type="pres">
      <dgm:prSet presAssocID="{778CFD81-ACD0-4A14-92AE-4CB790A2E34E}" presName="compNode" presStyleCnt="0"/>
      <dgm:spPr/>
    </dgm:pt>
    <dgm:pt modelId="{4D4D27B5-B617-49F8-8C3D-EF7715A5F376}" type="pres">
      <dgm:prSet presAssocID="{778CFD81-ACD0-4A14-92AE-4CB790A2E3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65507A71-FD60-4AAF-9CEE-E8CFBFDC3C22}" type="pres">
      <dgm:prSet presAssocID="{778CFD81-ACD0-4A14-92AE-4CB790A2E34E}" presName="spaceRect" presStyleCnt="0"/>
      <dgm:spPr/>
    </dgm:pt>
    <dgm:pt modelId="{DBBD6BF8-D9E0-4F5A-9CE0-FF982393D817}" type="pres">
      <dgm:prSet presAssocID="{778CFD81-ACD0-4A14-92AE-4CB790A2E34E}" presName="textRect" presStyleLbl="revTx" presStyleIdx="3" presStyleCnt="4" custScaleX="112493" custLinFactNeighborY="11468">
        <dgm:presLayoutVars>
          <dgm:chMax val="1"/>
          <dgm:chPref val="1"/>
        </dgm:presLayoutVars>
      </dgm:prSet>
      <dgm:spPr/>
    </dgm:pt>
  </dgm:ptLst>
  <dgm:cxnLst>
    <dgm:cxn modelId="{1E017710-55CE-4CE8-9CCC-232D1082C8D7}" type="presOf" srcId="{F0C801A2-CBC0-47DD-9C94-92CAE17C9394}" destId="{6F40203E-C45F-48A9-ABF4-1F2DE9E9C994}" srcOrd="0" destOrd="0" presId="urn:microsoft.com/office/officeart/2018/2/layout/IconLabelList"/>
    <dgm:cxn modelId="{88523D62-B5EA-4069-8810-BFC8429411A2}" type="presOf" srcId="{778CFD81-ACD0-4A14-92AE-4CB790A2E34E}" destId="{DBBD6BF8-D9E0-4F5A-9CE0-FF982393D817}" srcOrd="0" destOrd="0" presId="urn:microsoft.com/office/officeart/2018/2/layout/IconLabelList"/>
    <dgm:cxn modelId="{CABF157E-0315-4A22-8A19-821297DFFE8C}" srcId="{F0C801A2-CBC0-47DD-9C94-92CAE17C9394}" destId="{6FE39749-281B-474A-80DE-8EFD92485DBF}" srcOrd="2" destOrd="0" parTransId="{C046ECE0-6647-4297-AD56-F355B0CD7785}" sibTransId="{4D64D8F9-62C6-4E0D-9DA7-440AD38120FF}"/>
    <dgm:cxn modelId="{A5E38280-0A6B-446E-8C4B-B00E63BA27A7}" srcId="{F0C801A2-CBC0-47DD-9C94-92CAE17C9394}" destId="{576E1930-DB67-4F0E-86DB-E58811C18D7C}" srcOrd="0" destOrd="0" parTransId="{3B57DF9E-9F1B-47C2-B2A9-92D248BAED92}" sibTransId="{3A76B4CC-4A64-47F1-9E38-57CC910BA5A0}"/>
    <dgm:cxn modelId="{63A95B88-DF5B-4004-9103-C517D5AAE1FD}" type="presOf" srcId="{63E0D874-4BCA-4530-82F1-1D162AAC6503}" destId="{E68E934C-F9F5-4178-8F0A-3BCE4754EB91}" srcOrd="0" destOrd="0" presId="urn:microsoft.com/office/officeart/2018/2/layout/IconLabelList"/>
    <dgm:cxn modelId="{3BA1C58F-49EB-48D6-B8C4-A2D3E80FE80E}" type="presOf" srcId="{6FE39749-281B-474A-80DE-8EFD92485DBF}" destId="{C71D2C23-DE2F-4A88-B943-64316503E314}" srcOrd="0" destOrd="0" presId="urn:microsoft.com/office/officeart/2018/2/layout/IconLabelList"/>
    <dgm:cxn modelId="{D4E24992-6E6A-41EC-B82A-806EFE559FE0}" type="presOf" srcId="{576E1930-DB67-4F0E-86DB-E58811C18D7C}" destId="{ED66A904-B4C1-46DC-BC06-4E238D70DBEF}" srcOrd="0" destOrd="0" presId="urn:microsoft.com/office/officeart/2018/2/layout/IconLabelList"/>
    <dgm:cxn modelId="{80EDA8D0-50A6-4692-B00A-25068A0581FB}" srcId="{F0C801A2-CBC0-47DD-9C94-92CAE17C9394}" destId="{778CFD81-ACD0-4A14-92AE-4CB790A2E34E}" srcOrd="3" destOrd="0" parTransId="{E46DE23D-BE00-4D8C-A1F7-9FAD299CCFD3}" sibTransId="{48DBB8CB-724B-41C4-95A8-D36E6F8DDFF3}"/>
    <dgm:cxn modelId="{CAE9AFE4-CE24-42B5-BEF4-BC9774845C8D}" srcId="{F0C801A2-CBC0-47DD-9C94-92CAE17C9394}" destId="{63E0D874-4BCA-4530-82F1-1D162AAC6503}" srcOrd="1" destOrd="0" parTransId="{E67D3574-549D-4B23-B604-6B401AB730B0}" sibTransId="{88C4A221-2C73-4E07-9A9D-5EF41D6051F7}"/>
    <dgm:cxn modelId="{AD91E555-080B-4643-9E10-27C0FB1CB820}" type="presParOf" srcId="{6F40203E-C45F-48A9-ABF4-1F2DE9E9C994}" destId="{B43F9221-9521-4BA1-8409-0CC01CFD9347}" srcOrd="0" destOrd="0" presId="urn:microsoft.com/office/officeart/2018/2/layout/IconLabelList"/>
    <dgm:cxn modelId="{05988995-39A2-4CF2-82CD-C991E7F33B6C}" type="presParOf" srcId="{B43F9221-9521-4BA1-8409-0CC01CFD9347}" destId="{BC7B109F-8A25-4F50-A4C2-E9EB2549292C}" srcOrd="0" destOrd="0" presId="urn:microsoft.com/office/officeart/2018/2/layout/IconLabelList"/>
    <dgm:cxn modelId="{73DD863A-160B-4413-92C2-CAF7DAA87762}" type="presParOf" srcId="{B43F9221-9521-4BA1-8409-0CC01CFD9347}" destId="{712CB9F4-8517-4DC3-AA07-726C740FE43F}" srcOrd="1" destOrd="0" presId="urn:microsoft.com/office/officeart/2018/2/layout/IconLabelList"/>
    <dgm:cxn modelId="{C311EC09-7346-438C-AC9E-7CBDA47EDBBA}" type="presParOf" srcId="{B43F9221-9521-4BA1-8409-0CC01CFD9347}" destId="{ED66A904-B4C1-46DC-BC06-4E238D70DBEF}" srcOrd="2" destOrd="0" presId="urn:microsoft.com/office/officeart/2018/2/layout/IconLabelList"/>
    <dgm:cxn modelId="{8761F681-5D8F-454E-9323-E5AAD748C125}" type="presParOf" srcId="{6F40203E-C45F-48A9-ABF4-1F2DE9E9C994}" destId="{9A27E8F6-5E11-4D48-9065-5FCEB4A9497A}" srcOrd="1" destOrd="0" presId="urn:microsoft.com/office/officeart/2018/2/layout/IconLabelList"/>
    <dgm:cxn modelId="{8F806686-C1C9-4949-94F5-5595E92F5D9E}" type="presParOf" srcId="{6F40203E-C45F-48A9-ABF4-1F2DE9E9C994}" destId="{7BAEBD91-C063-4A90-9C07-5ACFF081A860}" srcOrd="2" destOrd="0" presId="urn:microsoft.com/office/officeart/2018/2/layout/IconLabelList"/>
    <dgm:cxn modelId="{37EB9493-B6EA-44B4-A8A4-5C08B00F2E81}" type="presParOf" srcId="{7BAEBD91-C063-4A90-9C07-5ACFF081A860}" destId="{96D45A88-809E-44BD-91FD-69FDCEFAD222}" srcOrd="0" destOrd="0" presId="urn:microsoft.com/office/officeart/2018/2/layout/IconLabelList"/>
    <dgm:cxn modelId="{080E688F-AA66-4C6F-B49B-B879F45CC6F0}" type="presParOf" srcId="{7BAEBD91-C063-4A90-9C07-5ACFF081A860}" destId="{F3D84D24-0F9C-412A-8E92-8E9A04D5365C}" srcOrd="1" destOrd="0" presId="urn:microsoft.com/office/officeart/2018/2/layout/IconLabelList"/>
    <dgm:cxn modelId="{1F3F590F-84F6-42DC-8F8E-BDA126D69D4D}" type="presParOf" srcId="{7BAEBD91-C063-4A90-9C07-5ACFF081A860}" destId="{E68E934C-F9F5-4178-8F0A-3BCE4754EB91}" srcOrd="2" destOrd="0" presId="urn:microsoft.com/office/officeart/2018/2/layout/IconLabelList"/>
    <dgm:cxn modelId="{01BE3FB4-B314-443F-B6D0-74551B9A0E15}" type="presParOf" srcId="{6F40203E-C45F-48A9-ABF4-1F2DE9E9C994}" destId="{A10F3E66-155E-48F4-B828-1BAEDC81ED0D}" srcOrd="3" destOrd="0" presId="urn:microsoft.com/office/officeart/2018/2/layout/IconLabelList"/>
    <dgm:cxn modelId="{71B1865C-DE4C-4FD4-8733-87D8FB03062C}" type="presParOf" srcId="{6F40203E-C45F-48A9-ABF4-1F2DE9E9C994}" destId="{EDA92334-B4E5-4E37-BBB0-66CC6424D7E1}" srcOrd="4" destOrd="0" presId="urn:microsoft.com/office/officeart/2018/2/layout/IconLabelList"/>
    <dgm:cxn modelId="{3E3FE53D-D2B6-4FFB-9A86-7CE603B5F06F}" type="presParOf" srcId="{EDA92334-B4E5-4E37-BBB0-66CC6424D7E1}" destId="{BE49C290-E18F-4913-8A0E-82D2DDA13DBD}" srcOrd="0" destOrd="0" presId="urn:microsoft.com/office/officeart/2018/2/layout/IconLabelList"/>
    <dgm:cxn modelId="{A05722ED-267A-40E2-916F-6759CFDBF548}" type="presParOf" srcId="{EDA92334-B4E5-4E37-BBB0-66CC6424D7E1}" destId="{73367791-8AEA-439A-80BB-5623101BAF21}" srcOrd="1" destOrd="0" presId="urn:microsoft.com/office/officeart/2018/2/layout/IconLabelList"/>
    <dgm:cxn modelId="{6D29D5FF-B9D0-4ED8-A401-DDBB508AB1FF}" type="presParOf" srcId="{EDA92334-B4E5-4E37-BBB0-66CC6424D7E1}" destId="{C71D2C23-DE2F-4A88-B943-64316503E314}" srcOrd="2" destOrd="0" presId="urn:microsoft.com/office/officeart/2018/2/layout/IconLabelList"/>
    <dgm:cxn modelId="{456C57F6-5951-43F0-A77B-B174C122DE98}" type="presParOf" srcId="{6F40203E-C45F-48A9-ABF4-1F2DE9E9C994}" destId="{AAEC8CB9-DABE-4DB0-A2F7-1B895B0A666C}" srcOrd="5" destOrd="0" presId="urn:microsoft.com/office/officeart/2018/2/layout/IconLabelList"/>
    <dgm:cxn modelId="{CE222B9C-C7DB-4FC3-83FE-907F87E04505}" type="presParOf" srcId="{6F40203E-C45F-48A9-ABF4-1F2DE9E9C994}" destId="{6C59C77F-CBA9-4058-A72D-C6CC587D9726}" srcOrd="6" destOrd="0" presId="urn:microsoft.com/office/officeart/2018/2/layout/IconLabelList"/>
    <dgm:cxn modelId="{88519766-726A-4383-86D3-EAAB683ECD57}" type="presParOf" srcId="{6C59C77F-CBA9-4058-A72D-C6CC587D9726}" destId="{4D4D27B5-B617-49F8-8C3D-EF7715A5F376}" srcOrd="0" destOrd="0" presId="urn:microsoft.com/office/officeart/2018/2/layout/IconLabelList"/>
    <dgm:cxn modelId="{3E1D8AB9-57A9-4C20-88B3-59D39BEC3016}" type="presParOf" srcId="{6C59C77F-CBA9-4058-A72D-C6CC587D9726}" destId="{65507A71-FD60-4AAF-9CEE-E8CFBFDC3C22}" srcOrd="1" destOrd="0" presId="urn:microsoft.com/office/officeart/2018/2/layout/IconLabelList"/>
    <dgm:cxn modelId="{FB810A8D-C782-4FF9-8394-0E7D1058DB76}" type="presParOf" srcId="{6C59C77F-CBA9-4058-A72D-C6CC587D9726}" destId="{DBBD6BF8-D9E0-4F5A-9CE0-FF982393D81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B9659-7EAA-4864-A773-430C68C08E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77FA805-B5D3-4962-B8F0-E687BFCE4967}">
      <dgm:prSet/>
      <dgm:spPr/>
      <dgm:t>
        <a:bodyPr/>
        <a:lstStyle/>
        <a:p>
          <a:r>
            <a:rPr lang="en-CA" b="1" dirty="0">
              <a:latin typeface="Calibri" panose="020F0502020204030204" pitchFamily="34" charset="0"/>
              <a:ea typeface="Calibri" panose="020F0502020204030204" pitchFamily="34" charset="0"/>
              <a:cs typeface="Calibri" panose="020F0502020204030204" pitchFamily="34" charset="0"/>
            </a:rPr>
            <a:t>Does Not Fully Eliminate Byzantine Influence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A6F61E9-4367-4A7B-AD18-6FC9206EFFFC}" type="parTrans" cxnId="{BCD34D06-44FD-4F73-B046-8CC00CB2EF08}">
      <dgm:prSet/>
      <dgm:spPr/>
      <dgm:t>
        <a:bodyPr/>
        <a:lstStyle/>
        <a:p>
          <a:endParaRPr lang="en-US"/>
        </a:p>
      </dgm:t>
    </dgm:pt>
    <dgm:pt modelId="{DE6E5E54-D526-4916-BE40-0070C2A18367}" type="sibTrans" cxnId="{BCD34D06-44FD-4F73-B046-8CC00CB2EF08}">
      <dgm:prSet/>
      <dgm:spPr/>
      <dgm:t>
        <a:bodyPr/>
        <a:lstStyle/>
        <a:p>
          <a:endParaRPr lang="en-US"/>
        </a:p>
      </dgm:t>
    </dgm:pt>
    <dgm:pt modelId="{1C3D376B-7F7D-4F5B-A1CD-F6A75401131A}">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Although it reduces manipulation, </a:t>
          </a:r>
          <a:r>
            <a:rPr lang="en-CA" b="1" dirty="0">
              <a:latin typeface="Calibri" panose="020F0502020204030204" pitchFamily="34" charset="0"/>
              <a:ea typeface="Calibri" panose="020F0502020204030204" pitchFamily="34" charset="0"/>
              <a:cs typeface="Calibri" panose="020F0502020204030204" pitchFamily="34" charset="0"/>
            </a:rPr>
            <a:t>Byzantine nodes can still bias timestamps</a:t>
          </a:r>
          <a:r>
            <a:rPr lang="en-CA"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F1F15FF-3973-4FFE-9A4E-4D9466F16219}" type="parTrans" cxnId="{5AC96D7D-58CC-4C3A-AC9D-CAFB277606DD}">
      <dgm:prSet/>
      <dgm:spPr/>
      <dgm:t>
        <a:bodyPr/>
        <a:lstStyle/>
        <a:p>
          <a:endParaRPr lang="en-US"/>
        </a:p>
      </dgm:t>
    </dgm:pt>
    <dgm:pt modelId="{7361D24C-7885-42D1-B9CA-BEC83FA9E0C4}" type="sibTrans" cxnId="{5AC96D7D-58CC-4C3A-AC9D-CAFB277606DD}">
      <dgm:prSet/>
      <dgm:spPr/>
      <dgm:t>
        <a:bodyPr/>
        <a:lstStyle/>
        <a:p>
          <a:endParaRPr lang="en-US"/>
        </a:p>
      </dgm:t>
    </dgm:pt>
    <dgm:pt modelId="{0B21D44C-0663-46B0-8A63-012306F18A51}">
      <dgm:prSet/>
      <dgm:spPr/>
      <dgm:t>
        <a:bodyPr/>
        <a:lstStyle/>
        <a:p>
          <a:r>
            <a:rPr lang="en-CA" b="1" dirty="0">
              <a:latin typeface="Calibri" panose="020F0502020204030204" pitchFamily="34" charset="0"/>
              <a:ea typeface="Calibri" panose="020F0502020204030204" pitchFamily="34" charset="0"/>
              <a:cs typeface="Calibri" panose="020F0502020204030204" pitchFamily="34" charset="0"/>
            </a:rPr>
            <a:t>Increased Complexity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A32A1BE6-AD2D-40F9-BA35-7A1B06581DE7}" type="parTrans" cxnId="{80D800C9-9BE2-47DA-ADE8-2ED4FF87E11D}">
      <dgm:prSet/>
      <dgm:spPr/>
      <dgm:t>
        <a:bodyPr/>
        <a:lstStyle/>
        <a:p>
          <a:endParaRPr lang="en-US"/>
        </a:p>
      </dgm:t>
    </dgm:pt>
    <dgm:pt modelId="{2804D063-2853-4545-B002-EF5ACC84E295}" type="sibTrans" cxnId="{80D800C9-9BE2-47DA-ADE8-2ED4FF87E11D}">
      <dgm:prSet/>
      <dgm:spPr/>
      <dgm:t>
        <a:bodyPr/>
        <a:lstStyle/>
        <a:p>
          <a:endParaRPr lang="en-US"/>
        </a:p>
      </dgm:t>
    </dgm:pt>
    <dgm:pt modelId="{C2DE7868-07C6-49F4-A5E6-BD627060AA8C}">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The separation of ordering and consensus introduces </a:t>
          </a:r>
          <a:r>
            <a:rPr lang="en-CA" b="1" dirty="0">
              <a:latin typeface="Calibri" panose="020F0502020204030204" pitchFamily="34" charset="0"/>
              <a:ea typeface="Calibri" panose="020F0502020204030204" pitchFamily="34" charset="0"/>
              <a:cs typeface="Calibri" panose="020F0502020204030204" pitchFamily="34" charset="0"/>
            </a:rPr>
            <a:t>additional steps</a:t>
          </a:r>
          <a:r>
            <a:rPr lang="en-CA" dirty="0">
              <a:latin typeface="Calibri" panose="020F0502020204030204" pitchFamily="34" charset="0"/>
              <a:ea typeface="Calibri" panose="020F0502020204030204" pitchFamily="34" charset="0"/>
              <a:cs typeface="Calibri" panose="020F0502020204030204" pitchFamily="34" charset="0"/>
            </a:rPr>
            <a:t>, increasing protocol complexity.</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A1C300B-E9C2-4F65-BB4C-DB68194CDAA6}" type="parTrans" cxnId="{D14DE40D-0BD2-49AA-ABE8-186A741E681D}">
      <dgm:prSet/>
      <dgm:spPr/>
      <dgm:t>
        <a:bodyPr/>
        <a:lstStyle/>
        <a:p>
          <a:endParaRPr lang="en-US"/>
        </a:p>
      </dgm:t>
    </dgm:pt>
    <dgm:pt modelId="{A6F15939-9B6A-4D5E-9072-71389E79ADB7}" type="sibTrans" cxnId="{D14DE40D-0BD2-49AA-ABE8-186A741E681D}">
      <dgm:prSet/>
      <dgm:spPr/>
      <dgm:t>
        <a:bodyPr/>
        <a:lstStyle/>
        <a:p>
          <a:endParaRPr lang="en-US"/>
        </a:p>
      </dgm:t>
    </dgm:pt>
    <dgm:pt modelId="{BA65E969-8446-4CD2-ACA4-21A3E1DEDF17}">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Could require </a:t>
          </a:r>
          <a:r>
            <a:rPr lang="en-CA" b="1" dirty="0">
              <a:latin typeface="Calibri" panose="020F0502020204030204" pitchFamily="34" charset="0"/>
              <a:ea typeface="Calibri" panose="020F0502020204030204" pitchFamily="34" charset="0"/>
              <a:cs typeface="Calibri" panose="020F0502020204030204" pitchFamily="34" charset="0"/>
            </a:rPr>
            <a:t>more computational and network resources</a:t>
          </a:r>
          <a:r>
            <a:rPr lang="en-CA" dirty="0">
              <a:latin typeface="Calibri" panose="020F0502020204030204" pitchFamily="34" charset="0"/>
              <a:ea typeface="Calibri" panose="020F0502020204030204" pitchFamily="34" charset="0"/>
              <a:cs typeface="Calibri" panose="020F0502020204030204" pitchFamily="34" charset="0"/>
            </a:rPr>
            <a:t> than simpler BFT designs.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015F92E-924C-46C5-9633-827962286FF3}" type="parTrans" cxnId="{1475CF53-5AB8-491D-B8CF-9A9E8618E877}">
      <dgm:prSet/>
      <dgm:spPr/>
      <dgm:t>
        <a:bodyPr/>
        <a:lstStyle/>
        <a:p>
          <a:endParaRPr lang="en-US"/>
        </a:p>
      </dgm:t>
    </dgm:pt>
    <dgm:pt modelId="{B13DEE78-2C95-4801-8052-520652B29FE4}" type="sibTrans" cxnId="{1475CF53-5AB8-491D-B8CF-9A9E8618E877}">
      <dgm:prSet/>
      <dgm:spPr/>
      <dgm:t>
        <a:bodyPr/>
        <a:lstStyle/>
        <a:p>
          <a:endParaRPr lang="en-US"/>
        </a:p>
      </dgm:t>
    </dgm:pt>
    <dgm:pt modelId="{32AA44B8-FE6B-468D-83ED-1531A50D6C6B}">
      <dgm:prSet/>
      <dgm:spPr/>
      <dgm:t>
        <a:bodyPr/>
        <a:lstStyle/>
        <a:p>
          <a:r>
            <a:rPr lang="en-CA" b="1" dirty="0">
              <a:latin typeface="Calibri" panose="020F0502020204030204" pitchFamily="34" charset="0"/>
              <a:ea typeface="Calibri" panose="020F0502020204030204" pitchFamily="34" charset="0"/>
              <a:cs typeface="Calibri" panose="020F0502020204030204" pitchFamily="34" charset="0"/>
            </a:rPr>
            <a:t>Limited Protection Against Network Adversaries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203A4F4-1E03-4D03-BB39-8FBA40370310}" type="parTrans" cxnId="{76B34D3C-D89A-41EF-A04A-303BD11773F5}">
      <dgm:prSet/>
      <dgm:spPr/>
      <dgm:t>
        <a:bodyPr/>
        <a:lstStyle/>
        <a:p>
          <a:endParaRPr lang="en-US"/>
        </a:p>
      </dgm:t>
    </dgm:pt>
    <dgm:pt modelId="{004C9A35-1F77-43DF-ABF3-70D5DB0CE7F7}" type="sibTrans" cxnId="{76B34D3C-D89A-41EF-A04A-303BD11773F5}">
      <dgm:prSet/>
      <dgm:spPr/>
      <dgm:t>
        <a:bodyPr/>
        <a:lstStyle/>
        <a:p>
          <a:endParaRPr lang="en-US"/>
        </a:p>
      </dgm:t>
    </dgm:pt>
    <dgm:pt modelId="{41E5CD39-8EA4-427B-AA4C-22E34313D683}">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Assumes a </a:t>
          </a:r>
          <a:r>
            <a:rPr lang="en-CA" b="1" dirty="0">
              <a:latin typeface="Calibri" panose="020F0502020204030204" pitchFamily="34" charset="0"/>
              <a:ea typeface="Calibri" panose="020F0502020204030204" pitchFamily="34" charset="0"/>
              <a:cs typeface="Calibri" panose="020F0502020204030204" pitchFamily="34" charset="0"/>
            </a:rPr>
            <a:t>partially synchronous network</a:t>
          </a:r>
          <a:r>
            <a:rPr lang="en-CA" dirty="0">
              <a:latin typeface="Calibri" panose="020F0502020204030204" pitchFamily="34" charset="0"/>
              <a:ea typeface="Calibri" panose="020F0502020204030204" pitchFamily="34" charset="0"/>
              <a:cs typeface="Calibri" panose="020F0502020204030204" pitchFamily="34" charset="0"/>
            </a:rPr>
            <a:t> but does not fully defend against adversaries who control the entire network. Such adversaries can selectively delay messages and bias order assignments.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9AB63F38-D276-4BC3-B09C-946B7462D7A8}" type="parTrans" cxnId="{D9C84AF1-5B72-4357-9954-C122CEE34649}">
      <dgm:prSet/>
      <dgm:spPr/>
      <dgm:t>
        <a:bodyPr/>
        <a:lstStyle/>
        <a:p>
          <a:endParaRPr lang="en-US"/>
        </a:p>
      </dgm:t>
    </dgm:pt>
    <dgm:pt modelId="{367D5001-2FEE-4674-8A2A-294EF6E92149}" type="sibTrans" cxnId="{D9C84AF1-5B72-4357-9954-C122CEE34649}">
      <dgm:prSet/>
      <dgm:spPr/>
      <dgm:t>
        <a:bodyPr/>
        <a:lstStyle/>
        <a:p>
          <a:endParaRPr lang="en-US"/>
        </a:p>
      </dgm:t>
    </dgm:pt>
    <dgm:pt modelId="{4C17312E-BB4D-4BB2-860C-32CCA5F0659B}">
      <dgm:prSet/>
      <dgm:spPr/>
      <dgm:t>
        <a:bodyPr/>
        <a:lstStyle/>
        <a:p>
          <a:r>
            <a:rPr lang="en-CA" b="1" dirty="0">
              <a:latin typeface="Calibri" panose="020F0502020204030204" pitchFamily="34" charset="0"/>
              <a:ea typeface="Calibri" panose="020F0502020204030204" pitchFamily="34" charset="0"/>
              <a:cs typeface="Calibri" panose="020F0502020204030204" pitchFamily="34" charset="0"/>
            </a:rPr>
            <a:t>Lack of Built-in Replay Protection</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B114AA6-37D6-49E7-9238-4A6A2B9E241F}" type="parTrans" cxnId="{8A4C9319-706C-4D09-91A3-644A94138D08}">
      <dgm:prSet/>
      <dgm:spPr/>
      <dgm:t>
        <a:bodyPr/>
        <a:lstStyle/>
        <a:p>
          <a:endParaRPr lang="en-US"/>
        </a:p>
      </dgm:t>
    </dgm:pt>
    <dgm:pt modelId="{AABD8917-92D9-40F6-BDF5-243D0575C9E5}" type="sibTrans" cxnId="{8A4C9319-706C-4D09-91A3-644A94138D08}">
      <dgm:prSet/>
      <dgm:spPr/>
      <dgm:t>
        <a:bodyPr/>
        <a:lstStyle/>
        <a:p>
          <a:endParaRPr lang="en-US"/>
        </a:p>
      </dgm:t>
    </dgm:pt>
    <dgm:pt modelId="{E26B658D-1711-4DED-9CCF-863E006BD26B}">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Does not prevent duplicate commands in the transaction order.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0AFC0D0-B47F-4D76-8639-5F62C38ACB34}" type="parTrans" cxnId="{DB828812-B4FF-42ED-8145-570193E355C8}">
      <dgm:prSet/>
      <dgm:spPr/>
      <dgm:t>
        <a:bodyPr/>
        <a:lstStyle/>
        <a:p>
          <a:endParaRPr lang="en-US"/>
        </a:p>
      </dgm:t>
    </dgm:pt>
    <dgm:pt modelId="{72FA1498-37F5-43E8-9075-4976A1E1E5C6}" type="sibTrans" cxnId="{DB828812-B4FF-42ED-8145-570193E355C8}">
      <dgm:prSet/>
      <dgm:spPr/>
      <dgm:t>
        <a:bodyPr/>
        <a:lstStyle/>
        <a:p>
          <a:endParaRPr lang="en-US"/>
        </a:p>
      </dgm:t>
    </dgm:pt>
    <dgm:pt modelId="{C3A43C27-861D-4A49-AC11-75382808E193}">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Developers must </a:t>
          </a:r>
          <a:r>
            <a:rPr lang="en-CA" b="1" dirty="0">
              <a:latin typeface="Calibri" panose="020F0502020204030204" pitchFamily="34" charset="0"/>
              <a:ea typeface="Calibri" panose="020F0502020204030204" pitchFamily="34" charset="0"/>
              <a:cs typeface="Calibri" panose="020F0502020204030204" pitchFamily="34" charset="0"/>
            </a:rPr>
            <a:t>add extra metadata</a:t>
          </a:r>
          <a:r>
            <a:rPr lang="en-CA" dirty="0">
              <a:latin typeface="Calibri" panose="020F0502020204030204" pitchFamily="34" charset="0"/>
              <a:ea typeface="Calibri" panose="020F0502020204030204" pitchFamily="34" charset="0"/>
              <a:cs typeface="Calibri" panose="020F0502020204030204" pitchFamily="34" charset="0"/>
            </a:rPr>
            <a:t> to prevent replay attacks.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2B6521A7-9BA9-4DC5-BC55-E7CC5C043907}" type="parTrans" cxnId="{24E2AB30-17D1-43DB-B908-B0081616F539}">
      <dgm:prSet/>
      <dgm:spPr/>
      <dgm:t>
        <a:bodyPr/>
        <a:lstStyle/>
        <a:p>
          <a:endParaRPr lang="en-US"/>
        </a:p>
      </dgm:t>
    </dgm:pt>
    <dgm:pt modelId="{718BA96E-C3D7-4642-BA18-85FB151E419E}" type="sibTrans" cxnId="{24E2AB30-17D1-43DB-B908-B0081616F539}">
      <dgm:prSet/>
      <dgm:spPr/>
      <dgm:t>
        <a:bodyPr/>
        <a:lstStyle/>
        <a:p>
          <a:endParaRPr lang="en-US"/>
        </a:p>
      </dgm:t>
    </dgm:pt>
    <dgm:pt modelId="{89B6D7F2-33E7-473F-89B6-BF86F4BFF979}" type="pres">
      <dgm:prSet presAssocID="{99BB9659-7EAA-4864-A773-430C68C08E93}" presName="linear" presStyleCnt="0">
        <dgm:presLayoutVars>
          <dgm:animLvl val="lvl"/>
          <dgm:resizeHandles val="exact"/>
        </dgm:presLayoutVars>
      </dgm:prSet>
      <dgm:spPr/>
    </dgm:pt>
    <dgm:pt modelId="{0C5F3CE0-7D3E-4D41-BCBC-0D5EA10EACDA}" type="pres">
      <dgm:prSet presAssocID="{A77FA805-B5D3-4962-B8F0-E687BFCE4967}" presName="parentText" presStyleLbl="node1" presStyleIdx="0" presStyleCnt="4">
        <dgm:presLayoutVars>
          <dgm:chMax val="0"/>
          <dgm:bulletEnabled val="1"/>
        </dgm:presLayoutVars>
      </dgm:prSet>
      <dgm:spPr/>
    </dgm:pt>
    <dgm:pt modelId="{6EEF7E29-3148-46AF-912C-A8F349C0AFED}" type="pres">
      <dgm:prSet presAssocID="{A77FA805-B5D3-4962-B8F0-E687BFCE4967}" presName="childText" presStyleLbl="revTx" presStyleIdx="0" presStyleCnt="4">
        <dgm:presLayoutVars>
          <dgm:bulletEnabled val="1"/>
        </dgm:presLayoutVars>
      </dgm:prSet>
      <dgm:spPr/>
    </dgm:pt>
    <dgm:pt modelId="{1E8E35F7-1E6D-49B2-91E4-161B158D2395}" type="pres">
      <dgm:prSet presAssocID="{0B21D44C-0663-46B0-8A63-012306F18A51}" presName="parentText" presStyleLbl="node1" presStyleIdx="1" presStyleCnt="4">
        <dgm:presLayoutVars>
          <dgm:chMax val="0"/>
          <dgm:bulletEnabled val="1"/>
        </dgm:presLayoutVars>
      </dgm:prSet>
      <dgm:spPr/>
    </dgm:pt>
    <dgm:pt modelId="{5B24CD54-DCC4-42B2-954D-497A544256C9}" type="pres">
      <dgm:prSet presAssocID="{0B21D44C-0663-46B0-8A63-012306F18A51}" presName="childText" presStyleLbl="revTx" presStyleIdx="1" presStyleCnt="4">
        <dgm:presLayoutVars>
          <dgm:bulletEnabled val="1"/>
        </dgm:presLayoutVars>
      </dgm:prSet>
      <dgm:spPr/>
    </dgm:pt>
    <dgm:pt modelId="{704BCB14-88A4-4A55-A83F-2ED2F655FB9A}" type="pres">
      <dgm:prSet presAssocID="{32AA44B8-FE6B-468D-83ED-1531A50D6C6B}" presName="parentText" presStyleLbl="node1" presStyleIdx="2" presStyleCnt="4">
        <dgm:presLayoutVars>
          <dgm:chMax val="0"/>
          <dgm:bulletEnabled val="1"/>
        </dgm:presLayoutVars>
      </dgm:prSet>
      <dgm:spPr/>
    </dgm:pt>
    <dgm:pt modelId="{EE13C8AA-8380-4763-9E41-FBBC7B85AD7D}" type="pres">
      <dgm:prSet presAssocID="{32AA44B8-FE6B-468D-83ED-1531A50D6C6B}" presName="childText" presStyleLbl="revTx" presStyleIdx="2" presStyleCnt="4">
        <dgm:presLayoutVars>
          <dgm:bulletEnabled val="1"/>
        </dgm:presLayoutVars>
      </dgm:prSet>
      <dgm:spPr/>
    </dgm:pt>
    <dgm:pt modelId="{36096601-C9D1-44B7-86C2-ED2C2A70D257}" type="pres">
      <dgm:prSet presAssocID="{4C17312E-BB4D-4BB2-860C-32CCA5F0659B}" presName="parentText" presStyleLbl="node1" presStyleIdx="3" presStyleCnt="4">
        <dgm:presLayoutVars>
          <dgm:chMax val="0"/>
          <dgm:bulletEnabled val="1"/>
        </dgm:presLayoutVars>
      </dgm:prSet>
      <dgm:spPr/>
    </dgm:pt>
    <dgm:pt modelId="{1DF8012A-EE90-4512-9606-9E1813F360F7}" type="pres">
      <dgm:prSet presAssocID="{4C17312E-BB4D-4BB2-860C-32CCA5F0659B}" presName="childText" presStyleLbl="revTx" presStyleIdx="3" presStyleCnt="4">
        <dgm:presLayoutVars>
          <dgm:bulletEnabled val="1"/>
        </dgm:presLayoutVars>
      </dgm:prSet>
      <dgm:spPr/>
    </dgm:pt>
  </dgm:ptLst>
  <dgm:cxnLst>
    <dgm:cxn modelId="{BCD34D06-44FD-4F73-B046-8CC00CB2EF08}" srcId="{99BB9659-7EAA-4864-A773-430C68C08E93}" destId="{A77FA805-B5D3-4962-B8F0-E687BFCE4967}" srcOrd="0" destOrd="0" parTransId="{4A6F61E9-4367-4A7B-AD18-6FC9206EFFFC}" sibTransId="{DE6E5E54-D526-4916-BE40-0070C2A18367}"/>
    <dgm:cxn modelId="{D14DE40D-0BD2-49AA-ABE8-186A741E681D}" srcId="{0B21D44C-0663-46B0-8A63-012306F18A51}" destId="{C2DE7868-07C6-49F4-A5E6-BD627060AA8C}" srcOrd="0" destOrd="0" parTransId="{3A1C300B-E9C2-4F65-BB4C-DB68194CDAA6}" sibTransId="{A6F15939-9B6A-4D5E-9072-71389E79ADB7}"/>
    <dgm:cxn modelId="{BBB3C010-302F-4787-9109-381BA4A3D607}" type="presOf" srcId="{C3A43C27-861D-4A49-AC11-75382808E193}" destId="{1DF8012A-EE90-4512-9606-9E1813F360F7}" srcOrd="0" destOrd="1" presId="urn:microsoft.com/office/officeart/2005/8/layout/vList2"/>
    <dgm:cxn modelId="{DB828812-B4FF-42ED-8145-570193E355C8}" srcId="{4C17312E-BB4D-4BB2-860C-32CCA5F0659B}" destId="{E26B658D-1711-4DED-9CCF-863E006BD26B}" srcOrd="0" destOrd="0" parTransId="{30AFC0D0-B47F-4D76-8639-5F62C38ACB34}" sibTransId="{72FA1498-37F5-43E8-9075-4976A1E1E5C6}"/>
    <dgm:cxn modelId="{8A4C9319-706C-4D09-91A3-644A94138D08}" srcId="{99BB9659-7EAA-4864-A773-430C68C08E93}" destId="{4C17312E-BB4D-4BB2-860C-32CCA5F0659B}" srcOrd="3" destOrd="0" parTransId="{7B114AA6-37D6-49E7-9238-4A6A2B9E241F}" sibTransId="{AABD8917-92D9-40F6-BDF5-243D0575C9E5}"/>
    <dgm:cxn modelId="{24E2AB30-17D1-43DB-B908-B0081616F539}" srcId="{4C17312E-BB4D-4BB2-860C-32CCA5F0659B}" destId="{C3A43C27-861D-4A49-AC11-75382808E193}" srcOrd="1" destOrd="0" parTransId="{2B6521A7-9BA9-4DC5-BC55-E7CC5C043907}" sibTransId="{718BA96E-C3D7-4642-BA18-85FB151E419E}"/>
    <dgm:cxn modelId="{EDA05D38-0476-4F0B-8B69-56BCAF2B639F}" type="presOf" srcId="{41E5CD39-8EA4-427B-AA4C-22E34313D683}" destId="{EE13C8AA-8380-4763-9E41-FBBC7B85AD7D}" srcOrd="0" destOrd="0" presId="urn:microsoft.com/office/officeart/2005/8/layout/vList2"/>
    <dgm:cxn modelId="{76B34D3C-D89A-41EF-A04A-303BD11773F5}" srcId="{99BB9659-7EAA-4864-A773-430C68C08E93}" destId="{32AA44B8-FE6B-468D-83ED-1531A50D6C6B}" srcOrd="2" destOrd="0" parTransId="{7203A4F4-1E03-4D03-BB39-8FBA40370310}" sibTransId="{004C9A35-1F77-43DF-ABF3-70D5DB0CE7F7}"/>
    <dgm:cxn modelId="{A3960E47-79EE-4806-9F0B-31A1434DE76C}" type="presOf" srcId="{E26B658D-1711-4DED-9CCF-863E006BD26B}" destId="{1DF8012A-EE90-4512-9606-9E1813F360F7}" srcOrd="0" destOrd="0" presId="urn:microsoft.com/office/officeart/2005/8/layout/vList2"/>
    <dgm:cxn modelId="{57725B49-33D4-4072-A219-440561FF6A9C}" type="presOf" srcId="{0B21D44C-0663-46B0-8A63-012306F18A51}" destId="{1E8E35F7-1E6D-49B2-91E4-161B158D2395}" srcOrd="0" destOrd="0" presId="urn:microsoft.com/office/officeart/2005/8/layout/vList2"/>
    <dgm:cxn modelId="{1475CF53-5AB8-491D-B8CF-9A9E8618E877}" srcId="{0B21D44C-0663-46B0-8A63-012306F18A51}" destId="{BA65E969-8446-4CD2-ACA4-21A3E1DEDF17}" srcOrd="1" destOrd="0" parTransId="{8015F92E-924C-46C5-9633-827962286FF3}" sibTransId="{B13DEE78-2C95-4801-8052-520652B29FE4}"/>
    <dgm:cxn modelId="{5AC96D7D-58CC-4C3A-AC9D-CAFB277606DD}" srcId="{A77FA805-B5D3-4962-B8F0-E687BFCE4967}" destId="{1C3D376B-7F7D-4F5B-A1CD-F6A75401131A}" srcOrd="0" destOrd="0" parTransId="{EF1F15FF-3973-4FFE-9A4E-4D9466F16219}" sibTransId="{7361D24C-7885-42D1-B9CA-BEC83FA9E0C4}"/>
    <dgm:cxn modelId="{1B8D7D8A-E768-4B99-A38E-14FBF6A9C68E}" type="presOf" srcId="{99BB9659-7EAA-4864-A773-430C68C08E93}" destId="{89B6D7F2-33E7-473F-89B6-BF86F4BFF979}" srcOrd="0" destOrd="0" presId="urn:microsoft.com/office/officeart/2005/8/layout/vList2"/>
    <dgm:cxn modelId="{F48C1DAE-5DEA-4236-9D5F-270F71A19229}" type="presOf" srcId="{BA65E969-8446-4CD2-ACA4-21A3E1DEDF17}" destId="{5B24CD54-DCC4-42B2-954D-497A544256C9}" srcOrd="0" destOrd="1" presId="urn:microsoft.com/office/officeart/2005/8/layout/vList2"/>
    <dgm:cxn modelId="{80D800C9-9BE2-47DA-ADE8-2ED4FF87E11D}" srcId="{99BB9659-7EAA-4864-A773-430C68C08E93}" destId="{0B21D44C-0663-46B0-8A63-012306F18A51}" srcOrd="1" destOrd="0" parTransId="{A32A1BE6-AD2D-40F9-BA35-7A1B06581DE7}" sibTransId="{2804D063-2853-4545-B002-EF5ACC84E295}"/>
    <dgm:cxn modelId="{9D0051CC-3DBA-48A9-B491-B0C779406720}" type="presOf" srcId="{4C17312E-BB4D-4BB2-860C-32CCA5F0659B}" destId="{36096601-C9D1-44B7-86C2-ED2C2A70D257}" srcOrd="0" destOrd="0" presId="urn:microsoft.com/office/officeart/2005/8/layout/vList2"/>
    <dgm:cxn modelId="{D77134D3-A165-405B-9ADD-6DF373107743}" type="presOf" srcId="{1C3D376B-7F7D-4F5B-A1CD-F6A75401131A}" destId="{6EEF7E29-3148-46AF-912C-A8F349C0AFED}" srcOrd="0" destOrd="0" presId="urn:microsoft.com/office/officeart/2005/8/layout/vList2"/>
    <dgm:cxn modelId="{C5CBB4D7-02FD-4F8E-9582-9EFB0CE8B26E}" type="presOf" srcId="{C2DE7868-07C6-49F4-A5E6-BD627060AA8C}" destId="{5B24CD54-DCC4-42B2-954D-497A544256C9}" srcOrd="0" destOrd="0" presId="urn:microsoft.com/office/officeart/2005/8/layout/vList2"/>
    <dgm:cxn modelId="{188604EB-C03F-4F03-BFA9-4E12D1E91978}" type="presOf" srcId="{32AA44B8-FE6B-468D-83ED-1531A50D6C6B}" destId="{704BCB14-88A4-4A55-A83F-2ED2F655FB9A}" srcOrd="0" destOrd="0" presId="urn:microsoft.com/office/officeart/2005/8/layout/vList2"/>
    <dgm:cxn modelId="{E54ED2ED-4A4B-4624-B240-2599088AAFD0}" type="presOf" srcId="{A77FA805-B5D3-4962-B8F0-E687BFCE4967}" destId="{0C5F3CE0-7D3E-4D41-BCBC-0D5EA10EACDA}" srcOrd="0" destOrd="0" presId="urn:microsoft.com/office/officeart/2005/8/layout/vList2"/>
    <dgm:cxn modelId="{D9C84AF1-5B72-4357-9954-C122CEE34649}" srcId="{32AA44B8-FE6B-468D-83ED-1531A50D6C6B}" destId="{41E5CD39-8EA4-427B-AA4C-22E34313D683}" srcOrd="0" destOrd="0" parTransId="{9AB63F38-D276-4BC3-B09C-946B7462D7A8}" sibTransId="{367D5001-2FEE-4674-8A2A-294EF6E92149}"/>
    <dgm:cxn modelId="{CBA0A43D-D9AE-4524-963B-6F6744569750}" type="presParOf" srcId="{89B6D7F2-33E7-473F-89B6-BF86F4BFF979}" destId="{0C5F3CE0-7D3E-4D41-BCBC-0D5EA10EACDA}" srcOrd="0" destOrd="0" presId="urn:microsoft.com/office/officeart/2005/8/layout/vList2"/>
    <dgm:cxn modelId="{54444841-725D-479B-A248-CFE49862DE37}" type="presParOf" srcId="{89B6D7F2-33E7-473F-89B6-BF86F4BFF979}" destId="{6EEF7E29-3148-46AF-912C-A8F349C0AFED}" srcOrd="1" destOrd="0" presId="urn:microsoft.com/office/officeart/2005/8/layout/vList2"/>
    <dgm:cxn modelId="{0092FBFE-D4E6-4ACC-8332-70930D7A3635}" type="presParOf" srcId="{89B6D7F2-33E7-473F-89B6-BF86F4BFF979}" destId="{1E8E35F7-1E6D-49B2-91E4-161B158D2395}" srcOrd="2" destOrd="0" presId="urn:microsoft.com/office/officeart/2005/8/layout/vList2"/>
    <dgm:cxn modelId="{D7FC6DA6-AD7F-404D-BD8B-F8539ADC0BA6}" type="presParOf" srcId="{89B6D7F2-33E7-473F-89B6-BF86F4BFF979}" destId="{5B24CD54-DCC4-42B2-954D-497A544256C9}" srcOrd="3" destOrd="0" presId="urn:microsoft.com/office/officeart/2005/8/layout/vList2"/>
    <dgm:cxn modelId="{FD821C03-4C62-4E31-98CC-3A621066C89A}" type="presParOf" srcId="{89B6D7F2-33E7-473F-89B6-BF86F4BFF979}" destId="{704BCB14-88A4-4A55-A83F-2ED2F655FB9A}" srcOrd="4" destOrd="0" presId="urn:microsoft.com/office/officeart/2005/8/layout/vList2"/>
    <dgm:cxn modelId="{53D893CF-EC07-4B99-8ADD-C1DB13CCE2CE}" type="presParOf" srcId="{89B6D7F2-33E7-473F-89B6-BF86F4BFF979}" destId="{EE13C8AA-8380-4763-9E41-FBBC7B85AD7D}" srcOrd="5" destOrd="0" presId="urn:microsoft.com/office/officeart/2005/8/layout/vList2"/>
    <dgm:cxn modelId="{AE9052D4-270F-4C35-9152-9800EADE4EB8}" type="presParOf" srcId="{89B6D7F2-33E7-473F-89B6-BF86F4BFF979}" destId="{36096601-C9D1-44B7-86C2-ED2C2A70D257}" srcOrd="6" destOrd="0" presId="urn:microsoft.com/office/officeart/2005/8/layout/vList2"/>
    <dgm:cxn modelId="{1235C603-F7DD-4E3C-BAF6-5E4EBF6B94B7}" type="presParOf" srcId="{89B6D7F2-33E7-473F-89B6-BF86F4BFF979}" destId="{1DF8012A-EE90-4512-9606-9E1813F360F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92CA1-0B21-4896-9476-2F4E383504F5}">
      <dsp:nvSpPr>
        <dsp:cNvPr id="0" name=""/>
        <dsp:cNvSpPr/>
      </dsp:nvSpPr>
      <dsp:spPr>
        <a:xfrm>
          <a:off x="14152" y="89466"/>
          <a:ext cx="2489136" cy="746740"/>
        </a:xfrm>
        <a:prstGeom prst="rect">
          <a:avLst/>
        </a:prstGeom>
        <a:solidFill>
          <a:srgbClr val="002060">
            <a:alpha val="90000"/>
          </a:srgb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97" tIns="196697" rIns="196697" bIns="19669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Expanding</a:t>
          </a:r>
        </a:p>
      </dsp:txBody>
      <dsp:txXfrm>
        <a:off x="14152" y="89466"/>
        <a:ext cx="2489136" cy="746740"/>
      </dsp:txXfrm>
    </dsp:sp>
    <dsp:sp modelId="{AF61D53C-A77A-4480-8E50-D651D52CEE48}">
      <dsp:nvSpPr>
        <dsp:cNvPr id="0" name=""/>
        <dsp:cNvSpPr/>
      </dsp:nvSpPr>
      <dsp:spPr>
        <a:xfrm>
          <a:off x="14152" y="836207"/>
          <a:ext cx="2489136" cy="2171735"/>
        </a:xfrm>
        <a:prstGeom prst="rect">
          <a:avLst/>
        </a:prstGeom>
        <a:solidFill>
          <a:srgbClr val="C0DDF0">
            <a:alpha val="89804"/>
          </a:srgb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871" tIns="245871" rIns="245871" bIns="245871"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Expanding the SMR specification  to explicitly express ordering requirements</a:t>
          </a:r>
        </a:p>
      </dsp:txBody>
      <dsp:txXfrm>
        <a:off x="14152" y="836207"/>
        <a:ext cx="2489136" cy="2171735"/>
      </dsp:txXfrm>
    </dsp:sp>
    <dsp:sp modelId="{C41CFAEC-BE0D-4F57-9F05-3AF1B4F3926A}">
      <dsp:nvSpPr>
        <dsp:cNvPr id="0" name=""/>
        <dsp:cNvSpPr/>
      </dsp:nvSpPr>
      <dsp:spPr>
        <a:xfrm>
          <a:off x="2611078" y="89466"/>
          <a:ext cx="2489136" cy="746740"/>
        </a:xfrm>
        <a:prstGeom prst="rect">
          <a:avLst/>
        </a:prstGeom>
        <a:solidFill>
          <a:srgbClr val="002060">
            <a:alpha val="76667"/>
          </a:srgbClr>
        </a:solidFill>
        <a:ln w="1587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97" tIns="196697" rIns="196697" bIns="19669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Exploring</a:t>
          </a:r>
        </a:p>
      </dsp:txBody>
      <dsp:txXfrm>
        <a:off x="2611078" y="89466"/>
        <a:ext cx="2489136" cy="746740"/>
      </dsp:txXfrm>
    </dsp:sp>
    <dsp:sp modelId="{784AF360-83FA-416C-B11A-C292FF452DF9}">
      <dsp:nvSpPr>
        <dsp:cNvPr id="0" name=""/>
        <dsp:cNvSpPr/>
      </dsp:nvSpPr>
      <dsp:spPr>
        <a:xfrm>
          <a:off x="2611078" y="836207"/>
          <a:ext cx="2489136" cy="2171735"/>
        </a:xfrm>
        <a:prstGeom prst="rect">
          <a:avLst/>
        </a:prstGeom>
        <a:solidFill>
          <a:srgbClr val="C0DDF0">
            <a:alpha val="90000"/>
          </a:srgb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871" tIns="245871" rIns="245871" bIns="245871"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Exploring the influence of Byzantine nodes  on the final total order.</a:t>
          </a:r>
        </a:p>
      </dsp:txBody>
      <dsp:txXfrm>
        <a:off x="2611078" y="836207"/>
        <a:ext cx="2489136" cy="2171735"/>
      </dsp:txXfrm>
    </dsp:sp>
    <dsp:sp modelId="{E4836C94-A732-4C0A-A286-517AE465C918}">
      <dsp:nvSpPr>
        <dsp:cNvPr id="0" name=""/>
        <dsp:cNvSpPr/>
      </dsp:nvSpPr>
      <dsp:spPr>
        <a:xfrm>
          <a:off x="5208004" y="89466"/>
          <a:ext cx="2489136" cy="746740"/>
        </a:xfrm>
        <a:prstGeom prst="rect">
          <a:avLst/>
        </a:prstGeom>
        <a:solidFill>
          <a:srgbClr val="002060">
            <a:alpha val="63333"/>
          </a:srgbClr>
        </a:solidFill>
        <a:ln w="1587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97" tIns="196697" rIns="196697" bIns="19669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Designing</a:t>
          </a:r>
        </a:p>
      </dsp:txBody>
      <dsp:txXfrm>
        <a:off x="5208004" y="89466"/>
        <a:ext cx="2489136" cy="746740"/>
      </dsp:txXfrm>
    </dsp:sp>
    <dsp:sp modelId="{95853091-3F37-42C7-A78F-FB78E471A8C5}">
      <dsp:nvSpPr>
        <dsp:cNvPr id="0" name=""/>
        <dsp:cNvSpPr/>
      </dsp:nvSpPr>
      <dsp:spPr>
        <a:xfrm>
          <a:off x="5208004" y="836207"/>
          <a:ext cx="2489136" cy="2171735"/>
        </a:xfrm>
        <a:prstGeom prst="rect">
          <a:avLst/>
        </a:prstGeom>
        <a:solidFill>
          <a:srgbClr val="C0DDF0">
            <a:alpha val="90000"/>
          </a:srgb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871" tIns="245871" rIns="245871" bIns="245871"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Designing a new modular architecture  for SMR that supports this Order Consensus.</a:t>
          </a:r>
        </a:p>
      </dsp:txBody>
      <dsp:txXfrm>
        <a:off x="5208004" y="836207"/>
        <a:ext cx="2489136" cy="2171735"/>
      </dsp:txXfrm>
    </dsp:sp>
    <dsp:sp modelId="{F3FDC3AD-03CE-4E38-81A4-6831341AAAF9}">
      <dsp:nvSpPr>
        <dsp:cNvPr id="0" name=""/>
        <dsp:cNvSpPr/>
      </dsp:nvSpPr>
      <dsp:spPr>
        <a:xfrm>
          <a:off x="7804930" y="89466"/>
          <a:ext cx="2489136" cy="746740"/>
        </a:xfrm>
        <a:prstGeom prst="rect">
          <a:avLst/>
        </a:prstGeom>
        <a:solidFill>
          <a:srgbClr val="002060">
            <a:alpha val="50000"/>
          </a:srgb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97" tIns="196697" rIns="196697" bIns="196697"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Implementing and evaluating</a:t>
          </a:r>
        </a:p>
      </dsp:txBody>
      <dsp:txXfrm>
        <a:off x="7804930" y="89466"/>
        <a:ext cx="2489136" cy="746740"/>
      </dsp:txXfrm>
    </dsp:sp>
    <dsp:sp modelId="{36588740-D1F2-4CEB-8A0A-F8766917253E}">
      <dsp:nvSpPr>
        <dsp:cNvPr id="0" name=""/>
        <dsp:cNvSpPr/>
      </dsp:nvSpPr>
      <dsp:spPr>
        <a:xfrm>
          <a:off x="7804930" y="836207"/>
          <a:ext cx="2489136" cy="2171735"/>
        </a:xfrm>
        <a:prstGeom prst="rect">
          <a:avLst/>
        </a:prstGeom>
        <a:solidFill>
          <a:srgbClr val="C0DDF0">
            <a:alpha val="90000"/>
          </a:srgb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871" tIns="245871" rIns="245871" bIns="245871"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Implementing and evaluating Pompe , that offers competitive performance with existing systems.</a:t>
          </a:r>
        </a:p>
      </dsp:txBody>
      <dsp:txXfrm>
        <a:off x="7804930" y="836207"/>
        <a:ext cx="2489136" cy="2171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B109F-8A25-4F50-A4C2-E9EB2549292C}">
      <dsp:nvSpPr>
        <dsp:cNvPr id="0" name=""/>
        <dsp:cNvSpPr/>
      </dsp:nvSpPr>
      <dsp:spPr>
        <a:xfrm>
          <a:off x="212009" y="568698"/>
          <a:ext cx="926133" cy="9261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6A904-B4C1-46DC-BC06-4E238D70DBEF}">
      <dsp:nvSpPr>
        <dsp:cNvPr id="0" name=""/>
        <dsp:cNvSpPr/>
      </dsp:nvSpPr>
      <dsp:spPr>
        <a:xfrm>
          <a:off x="0" y="2018117"/>
          <a:ext cx="2074827" cy="17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CA" sz="1800" kern="1200" dirty="0">
              <a:latin typeface="Calibri" panose="020F0502020204030204" pitchFamily="34" charset="0"/>
              <a:ea typeface="Calibri" panose="020F0502020204030204" pitchFamily="34" charset="0"/>
              <a:cs typeface="Calibri" panose="020F0502020204030204" pitchFamily="34" charset="0"/>
            </a:rPr>
            <a:t>The system consists of n = 3f + 1 nodes, where f nodes may be Byzantine, and the remaining nodes are correct.</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2018117"/>
        <a:ext cx="2074827" cy="1714854"/>
      </dsp:txXfrm>
    </dsp:sp>
    <dsp:sp modelId="{96D45A88-809E-44BD-91FD-69FDCEFAD222}">
      <dsp:nvSpPr>
        <dsp:cNvPr id="0" name=""/>
        <dsp:cNvSpPr/>
      </dsp:nvSpPr>
      <dsp:spPr>
        <a:xfrm>
          <a:off x="2840364" y="568698"/>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E934C-F9F5-4178-8F0A-3BCE4754EB91}">
      <dsp:nvSpPr>
        <dsp:cNvPr id="0" name=""/>
        <dsp:cNvSpPr/>
      </dsp:nvSpPr>
      <dsp:spPr>
        <a:xfrm>
          <a:off x="2376989" y="2022044"/>
          <a:ext cx="2058075" cy="17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CA" sz="1800" kern="1200" dirty="0">
              <a:latin typeface="Calibri" panose="020F0502020204030204" pitchFamily="34" charset="0"/>
              <a:ea typeface="Calibri" panose="020F0502020204030204" pitchFamily="34" charset="0"/>
              <a:cs typeface="Calibri" panose="020F0502020204030204" pitchFamily="34" charset="0"/>
            </a:rPr>
            <a:t>Use digital signatures for authentication.</a:t>
          </a:r>
        </a:p>
        <a:p>
          <a:pPr marL="0" lvl="0" indent="0" algn="ctr" defTabSz="800100">
            <a:lnSpc>
              <a:spcPct val="100000"/>
            </a:lnSpc>
            <a:spcBef>
              <a:spcPct val="0"/>
            </a:spcBef>
            <a:spcAft>
              <a:spcPct val="35000"/>
            </a:spcAft>
            <a:buNone/>
          </a:pPr>
          <a:r>
            <a:rPr lang="en-CA" sz="1800" kern="1200" dirty="0">
              <a:latin typeface="Calibri" panose="020F0502020204030204" pitchFamily="34" charset="0"/>
              <a:ea typeface="Calibri" panose="020F0502020204030204" pitchFamily="34" charset="0"/>
              <a:cs typeface="Calibri" panose="020F0502020204030204" pitchFamily="34" charset="0"/>
            </a:rPr>
            <a:t>Collision-resistant hash functions ensure message integrity.</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376989" y="2022044"/>
        <a:ext cx="2058075" cy="1714854"/>
      </dsp:txXfrm>
    </dsp:sp>
    <dsp:sp modelId="{BE49C290-E18F-4913-8A0E-82D2DDA13DBD}">
      <dsp:nvSpPr>
        <dsp:cNvPr id="0" name=""/>
        <dsp:cNvSpPr/>
      </dsp:nvSpPr>
      <dsp:spPr>
        <a:xfrm>
          <a:off x="5655070" y="565947"/>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D2C23-DE2F-4A88-B943-64316503E314}">
      <dsp:nvSpPr>
        <dsp:cNvPr id="0" name=""/>
        <dsp:cNvSpPr/>
      </dsp:nvSpPr>
      <dsp:spPr>
        <a:xfrm>
          <a:off x="5023283" y="2030601"/>
          <a:ext cx="2447421" cy="17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CA" sz="1800" kern="1200" dirty="0">
              <a:latin typeface="Calibri" panose="020F0502020204030204" pitchFamily="34" charset="0"/>
              <a:ea typeface="Calibri" panose="020F0502020204030204" pitchFamily="34" charset="0"/>
              <a:cs typeface="Calibri" panose="020F0502020204030204" pitchFamily="34" charset="0"/>
            </a:rPr>
            <a:t>The network can drop, reorder, or delay messages. Liveness is ensured under a weak synchrony assumption</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023283" y="2030601"/>
        <a:ext cx="2447421" cy="1714854"/>
      </dsp:txXfrm>
    </dsp:sp>
    <dsp:sp modelId="{4D4D27B5-B617-49F8-8C3D-EF7715A5F376}">
      <dsp:nvSpPr>
        <dsp:cNvPr id="0" name=""/>
        <dsp:cNvSpPr/>
      </dsp:nvSpPr>
      <dsp:spPr>
        <a:xfrm>
          <a:off x="8396539" y="457756"/>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D6BF8-D9E0-4F5A-9CE0-FF982393D817}">
      <dsp:nvSpPr>
        <dsp:cNvPr id="0" name=""/>
        <dsp:cNvSpPr/>
      </dsp:nvSpPr>
      <dsp:spPr>
        <a:xfrm>
          <a:off x="7702011" y="2046772"/>
          <a:ext cx="2315190" cy="17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CA" sz="1800" kern="1200" dirty="0">
              <a:latin typeface="Calibri" panose="020F0502020204030204" pitchFamily="34" charset="0"/>
              <a:ea typeface="Calibri" panose="020F0502020204030204" pitchFamily="34" charset="0"/>
              <a:cs typeface="Calibri" panose="020F0502020204030204" pitchFamily="34" charset="0"/>
            </a:rPr>
            <a:t>Each  node has a monotonically increasing timer to generate timestamps for ordering commands.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702011" y="2046772"/>
        <a:ext cx="2315190" cy="1714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3CE0-7D3E-4D41-BCBC-0D5EA10EACDA}">
      <dsp:nvSpPr>
        <dsp:cNvPr id="0" name=""/>
        <dsp:cNvSpPr/>
      </dsp:nvSpPr>
      <dsp:spPr>
        <a:xfrm>
          <a:off x="0" y="67187"/>
          <a:ext cx="10058399" cy="4557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dirty="0">
              <a:latin typeface="Calibri" panose="020F0502020204030204" pitchFamily="34" charset="0"/>
              <a:ea typeface="Calibri" panose="020F0502020204030204" pitchFamily="34" charset="0"/>
              <a:cs typeface="Calibri" panose="020F0502020204030204" pitchFamily="34" charset="0"/>
            </a:rPr>
            <a:t>Does Not Fully Eliminate Byzantine Influence</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22246" y="89433"/>
        <a:ext cx="10013907" cy="411223"/>
      </dsp:txXfrm>
    </dsp:sp>
    <dsp:sp modelId="{6EEF7E29-3148-46AF-912C-A8F349C0AFED}">
      <dsp:nvSpPr>
        <dsp:cNvPr id="0" name=""/>
        <dsp:cNvSpPr/>
      </dsp:nvSpPr>
      <dsp:spPr>
        <a:xfrm>
          <a:off x="0" y="522902"/>
          <a:ext cx="1005839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Although it reduces manipulation, </a:t>
          </a:r>
          <a:r>
            <a:rPr lang="en-CA" sz="1500" b="1" kern="1200" dirty="0">
              <a:latin typeface="Calibri" panose="020F0502020204030204" pitchFamily="34" charset="0"/>
              <a:ea typeface="Calibri" panose="020F0502020204030204" pitchFamily="34" charset="0"/>
              <a:cs typeface="Calibri" panose="020F0502020204030204" pitchFamily="34" charset="0"/>
            </a:rPr>
            <a:t>Byzantine nodes can still bias timestamps</a:t>
          </a:r>
          <a:r>
            <a:rPr lang="en-CA" sz="1500" kern="1200" dirty="0">
              <a:latin typeface="Calibri" panose="020F0502020204030204" pitchFamily="34" charset="0"/>
              <a:ea typeface="Calibri" panose="020F0502020204030204" pitchFamily="34" charset="0"/>
              <a:cs typeface="Calibri" panose="020F0502020204030204" pitchFamily="34" charset="0"/>
            </a:rPr>
            <a:t>.</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522902"/>
        <a:ext cx="10058399" cy="314640"/>
      </dsp:txXfrm>
    </dsp:sp>
    <dsp:sp modelId="{1E8E35F7-1E6D-49B2-91E4-161B158D2395}">
      <dsp:nvSpPr>
        <dsp:cNvPr id="0" name=""/>
        <dsp:cNvSpPr/>
      </dsp:nvSpPr>
      <dsp:spPr>
        <a:xfrm>
          <a:off x="0" y="837542"/>
          <a:ext cx="10058399" cy="4557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dirty="0">
              <a:latin typeface="Calibri" panose="020F0502020204030204" pitchFamily="34" charset="0"/>
              <a:ea typeface="Calibri" panose="020F0502020204030204" pitchFamily="34" charset="0"/>
              <a:cs typeface="Calibri" panose="020F0502020204030204" pitchFamily="34" charset="0"/>
            </a:rPr>
            <a:t>Increased Complexity</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22246" y="859788"/>
        <a:ext cx="10013907" cy="411223"/>
      </dsp:txXfrm>
    </dsp:sp>
    <dsp:sp modelId="{5B24CD54-DCC4-42B2-954D-497A544256C9}">
      <dsp:nvSpPr>
        <dsp:cNvPr id="0" name=""/>
        <dsp:cNvSpPr/>
      </dsp:nvSpPr>
      <dsp:spPr>
        <a:xfrm>
          <a:off x="0" y="1293257"/>
          <a:ext cx="10058399"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The separation of ordering and consensus introduces </a:t>
          </a:r>
          <a:r>
            <a:rPr lang="en-CA" sz="1500" b="1" kern="1200" dirty="0">
              <a:latin typeface="Calibri" panose="020F0502020204030204" pitchFamily="34" charset="0"/>
              <a:ea typeface="Calibri" panose="020F0502020204030204" pitchFamily="34" charset="0"/>
              <a:cs typeface="Calibri" panose="020F0502020204030204" pitchFamily="34" charset="0"/>
            </a:rPr>
            <a:t>additional steps</a:t>
          </a:r>
          <a:r>
            <a:rPr lang="en-CA" sz="1500" kern="1200" dirty="0">
              <a:latin typeface="Calibri" panose="020F0502020204030204" pitchFamily="34" charset="0"/>
              <a:ea typeface="Calibri" panose="020F0502020204030204" pitchFamily="34" charset="0"/>
              <a:cs typeface="Calibri" panose="020F0502020204030204" pitchFamily="34" charset="0"/>
            </a:rPr>
            <a:t>, increasing protocol complexity.</a:t>
          </a:r>
          <a:endParaRPr lang="en-US" sz="1500"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Could require </a:t>
          </a:r>
          <a:r>
            <a:rPr lang="en-CA" sz="1500" b="1" kern="1200" dirty="0">
              <a:latin typeface="Calibri" panose="020F0502020204030204" pitchFamily="34" charset="0"/>
              <a:ea typeface="Calibri" panose="020F0502020204030204" pitchFamily="34" charset="0"/>
              <a:cs typeface="Calibri" panose="020F0502020204030204" pitchFamily="34" charset="0"/>
            </a:rPr>
            <a:t>more computational and network resources</a:t>
          </a:r>
          <a:r>
            <a:rPr lang="en-CA" sz="1500" kern="1200" dirty="0">
              <a:latin typeface="Calibri" panose="020F0502020204030204" pitchFamily="34" charset="0"/>
              <a:ea typeface="Calibri" panose="020F0502020204030204" pitchFamily="34" charset="0"/>
              <a:cs typeface="Calibri" panose="020F0502020204030204" pitchFamily="34" charset="0"/>
            </a:rPr>
            <a:t> than simpler BFT designs.</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1293257"/>
        <a:ext cx="10058399" cy="521122"/>
      </dsp:txXfrm>
    </dsp:sp>
    <dsp:sp modelId="{704BCB14-88A4-4A55-A83F-2ED2F655FB9A}">
      <dsp:nvSpPr>
        <dsp:cNvPr id="0" name=""/>
        <dsp:cNvSpPr/>
      </dsp:nvSpPr>
      <dsp:spPr>
        <a:xfrm>
          <a:off x="0" y="1814380"/>
          <a:ext cx="10058399" cy="4557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dirty="0">
              <a:latin typeface="Calibri" panose="020F0502020204030204" pitchFamily="34" charset="0"/>
              <a:ea typeface="Calibri" panose="020F0502020204030204" pitchFamily="34" charset="0"/>
              <a:cs typeface="Calibri" panose="020F0502020204030204" pitchFamily="34" charset="0"/>
            </a:rPr>
            <a:t>Limited Protection Against Network Adversaries</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22246" y="1836626"/>
        <a:ext cx="10013907" cy="411223"/>
      </dsp:txXfrm>
    </dsp:sp>
    <dsp:sp modelId="{EE13C8AA-8380-4763-9E41-FBBC7B85AD7D}">
      <dsp:nvSpPr>
        <dsp:cNvPr id="0" name=""/>
        <dsp:cNvSpPr/>
      </dsp:nvSpPr>
      <dsp:spPr>
        <a:xfrm>
          <a:off x="0" y="2270094"/>
          <a:ext cx="10058399"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Assumes a </a:t>
          </a:r>
          <a:r>
            <a:rPr lang="en-CA" sz="1500" b="1" kern="1200" dirty="0">
              <a:latin typeface="Calibri" panose="020F0502020204030204" pitchFamily="34" charset="0"/>
              <a:ea typeface="Calibri" panose="020F0502020204030204" pitchFamily="34" charset="0"/>
              <a:cs typeface="Calibri" panose="020F0502020204030204" pitchFamily="34" charset="0"/>
            </a:rPr>
            <a:t>partially synchronous network</a:t>
          </a:r>
          <a:r>
            <a:rPr lang="en-CA" sz="1500" kern="1200" dirty="0">
              <a:latin typeface="Calibri" panose="020F0502020204030204" pitchFamily="34" charset="0"/>
              <a:ea typeface="Calibri" panose="020F0502020204030204" pitchFamily="34" charset="0"/>
              <a:cs typeface="Calibri" panose="020F0502020204030204" pitchFamily="34" charset="0"/>
            </a:rPr>
            <a:t> but does not fully defend against adversaries who control the entire network. Such adversaries can selectively delay messages and bias order assignments.</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2270094"/>
        <a:ext cx="10058399" cy="471960"/>
      </dsp:txXfrm>
    </dsp:sp>
    <dsp:sp modelId="{36096601-C9D1-44B7-86C2-ED2C2A70D257}">
      <dsp:nvSpPr>
        <dsp:cNvPr id="0" name=""/>
        <dsp:cNvSpPr/>
      </dsp:nvSpPr>
      <dsp:spPr>
        <a:xfrm>
          <a:off x="0" y="2742054"/>
          <a:ext cx="10058399" cy="4557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kern="1200" dirty="0">
              <a:latin typeface="Calibri" panose="020F0502020204030204" pitchFamily="34" charset="0"/>
              <a:ea typeface="Calibri" panose="020F0502020204030204" pitchFamily="34" charset="0"/>
              <a:cs typeface="Calibri" panose="020F0502020204030204" pitchFamily="34" charset="0"/>
            </a:rPr>
            <a:t>Lack of Built-in Replay Protection</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22246" y="2764300"/>
        <a:ext cx="10013907" cy="411223"/>
      </dsp:txXfrm>
    </dsp:sp>
    <dsp:sp modelId="{1DF8012A-EE90-4512-9606-9E1813F360F7}">
      <dsp:nvSpPr>
        <dsp:cNvPr id="0" name=""/>
        <dsp:cNvSpPr/>
      </dsp:nvSpPr>
      <dsp:spPr>
        <a:xfrm>
          <a:off x="0" y="3197769"/>
          <a:ext cx="10058399"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Does not prevent duplicate commands in the transaction order.</a:t>
          </a:r>
          <a:endParaRPr lang="en-US" sz="1500"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20000"/>
            </a:spcAft>
            <a:buChar char="•"/>
          </a:pPr>
          <a:r>
            <a:rPr lang="en-CA" sz="1500" kern="1200" dirty="0">
              <a:latin typeface="Calibri" panose="020F0502020204030204" pitchFamily="34" charset="0"/>
              <a:ea typeface="Calibri" panose="020F0502020204030204" pitchFamily="34" charset="0"/>
              <a:cs typeface="Calibri" panose="020F0502020204030204" pitchFamily="34" charset="0"/>
            </a:rPr>
            <a:t>Developers must </a:t>
          </a:r>
          <a:r>
            <a:rPr lang="en-CA" sz="1500" b="1" kern="1200" dirty="0">
              <a:latin typeface="Calibri" panose="020F0502020204030204" pitchFamily="34" charset="0"/>
              <a:ea typeface="Calibri" panose="020F0502020204030204" pitchFamily="34" charset="0"/>
              <a:cs typeface="Calibri" panose="020F0502020204030204" pitchFamily="34" charset="0"/>
            </a:rPr>
            <a:t>add extra metadata</a:t>
          </a:r>
          <a:r>
            <a:rPr lang="en-CA" sz="1500" kern="1200" dirty="0">
              <a:latin typeface="Calibri" panose="020F0502020204030204" pitchFamily="34" charset="0"/>
              <a:ea typeface="Calibri" panose="020F0502020204030204" pitchFamily="34" charset="0"/>
              <a:cs typeface="Calibri" panose="020F0502020204030204" pitchFamily="34" charset="0"/>
            </a:rPr>
            <a:t> to prevent replay attacks.</a:t>
          </a:r>
          <a:endParaRPr lang="en-US" sz="1500" kern="1200" dirty="0">
            <a:latin typeface="Calibri" panose="020F0502020204030204" pitchFamily="34" charset="0"/>
            <a:ea typeface="Calibri" panose="020F0502020204030204" pitchFamily="34" charset="0"/>
            <a:cs typeface="Calibri" panose="020F0502020204030204" pitchFamily="34" charset="0"/>
          </a:endParaRPr>
        </a:p>
      </dsp:txBody>
      <dsp:txXfrm>
        <a:off x="0" y="3197769"/>
        <a:ext cx="10058399" cy="52112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8AC28-E4A9-5779-6150-9B960974B2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4B127E94-9C4A-3FB4-D49F-656016F061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5C04AD-1543-432E-8AF8-E2624534D3DB}" type="datetime1">
              <a:rPr lang="en-CA" smtClean="0"/>
              <a:t>2025-03-05</a:t>
            </a:fld>
            <a:endParaRPr lang="en-CA"/>
          </a:p>
        </p:txBody>
      </p:sp>
      <p:sp>
        <p:nvSpPr>
          <p:cNvPr id="4" name="Footer Placeholder 3">
            <a:extLst>
              <a:ext uri="{FF2B5EF4-FFF2-40B4-BE49-F238E27FC236}">
                <a16:creationId xmlns:a16="http://schemas.microsoft.com/office/drawing/2014/main" id="{1F01F86B-910E-D817-DE66-61BDC126E0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72288CF4-3313-2D5C-8363-52A930CF9F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262FB-8AFB-4F63-BDE6-9105AF9BF0B6}" type="slidenum">
              <a:rPr lang="en-CA" smtClean="0"/>
              <a:t>‹#›</a:t>
            </a:fld>
            <a:endParaRPr lang="en-CA"/>
          </a:p>
        </p:txBody>
      </p:sp>
    </p:spTree>
    <p:extLst>
      <p:ext uri="{BB962C8B-B14F-4D97-AF65-F5344CB8AC3E}">
        <p14:creationId xmlns:p14="http://schemas.microsoft.com/office/powerpoint/2010/main" val="8447300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69038-26AE-4616-B31D-2D2014502CAB}" type="datetime1">
              <a:rPr lang="en-CA" smtClean="0"/>
              <a:t>2025-03-05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0CF7C-7394-4242-9216-63BF26D16187}" type="slidenum">
              <a:rPr lang="en-CA" smtClean="0"/>
              <a:t>‹#›</a:t>
            </a:fld>
            <a:endParaRPr lang="en-CA" dirty="0"/>
          </a:p>
        </p:txBody>
      </p:sp>
    </p:spTree>
    <p:extLst>
      <p:ext uri="{BB962C8B-B14F-4D97-AF65-F5344CB8AC3E}">
        <p14:creationId xmlns:p14="http://schemas.microsoft.com/office/powerpoint/2010/main" val="26545464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1</a:t>
            </a:fld>
            <a:endParaRPr lang="en-CA" dirty="0"/>
          </a:p>
        </p:txBody>
      </p:sp>
      <p:sp>
        <p:nvSpPr>
          <p:cNvPr id="5" name="Date Placeholder 4">
            <a:extLst>
              <a:ext uri="{FF2B5EF4-FFF2-40B4-BE49-F238E27FC236}">
                <a16:creationId xmlns:a16="http://schemas.microsoft.com/office/drawing/2014/main" id="{7291BD93-A072-0F66-6647-0C8D21DB501D}"/>
              </a:ext>
            </a:extLst>
          </p:cNvPr>
          <p:cNvSpPr>
            <a:spLocks noGrp="1"/>
          </p:cNvSpPr>
          <p:nvPr>
            <p:ph type="dt" idx="1"/>
          </p:nvPr>
        </p:nvSpPr>
        <p:spPr/>
        <p:txBody>
          <a:bodyPr/>
          <a:lstStyle/>
          <a:p>
            <a:fld id="{D292718F-8C84-454A-8BC4-CB032BE5FDC1}" type="datetime1">
              <a:rPr lang="en-CA" smtClean="0"/>
              <a:t>2025-03-05</a:t>
            </a:fld>
            <a:endParaRPr lang="en-CA" dirty="0"/>
          </a:p>
        </p:txBody>
      </p:sp>
    </p:spTree>
    <p:extLst>
      <p:ext uri="{BB962C8B-B14F-4D97-AF65-F5344CB8AC3E}">
        <p14:creationId xmlns:p14="http://schemas.microsoft.com/office/powerpoint/2010/main" val="75500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5</a:t>
            </a:fld>
            <a:endParaRPr lang="en-CA" dirty="0"/>
          </a:p>
        </p:txBody>
      </p:sp>
      <p:sp>
        <p:nvSpPr>
          <p:cNvPr id="5" name="Date Placeholder 4">
            <a:extLst>
              <a:ext uri="{FF2B5EF4-FFF2-40B4-BE49-F238E27FC236}">
                <a16:creationId xmlns:a16="http://schemas.microsoft.com/office/drawing/2014/main" id="{41DD4F09-BAF1-99EC-F680-3A6A185E88C4}"/>
              </a:ext>
            </a:extLst>
          </p:cNvPr>
          <p:cNvSpPr>
            <a:spLocks noGrp="1"/>
          </p:cNvSpPr>
          <p:nvPr>
            <p:ph type="dt" idx="1"/>
          </p:nvPr>
        </p:nvSpPr>
        <p:spPr/>
        <p:txBody>
          <a:bodyPr/>
          <a:lstStyle/>
          <a:p>
            <a:fld id="{B9C03C9A-A5BE-44A3-8BD1-EF6A7BF282A1}" type="datetime1">
              <a:rPr lang="en-CA" smtClean="0"/>
              <a:t>2025-03-05</a:t>
            </a:fld>
            <a:endParaRPr lang="en-CA" dirty="0"/>
          </a:p>
        </p:txBody>
      </p:sp>
    </p:spTree>
    <p:extLst>
      <p:ext uri="{BB962C8B-B14F-4D97-AF65-F5344CB8AC3E}">
        <p14:creationId xmlns:p14="http://schemas.microsoft.com/office/powerpoint/2010/main" val="392667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12</a:t>
            </a:fld>
            <a:endParaRPr lang="en-CA" dirty="0"/>
          </a:p>
        </p:txBody>
      </p:sp>
      <p:sp>
        <p:nvSpPr>
          <p:cNvPr id="5" name="Date Placeholder 4">
            <a:extLst>
              <a:ext uri="{FF2B5EF4-FFF2-40B4-BE49-F238E27FC236}">
                <a16:creationId xmlns:a16="http://schemas.microsoft.com/office/drawing/2014/main" id="{EFA645EA-E970-D50B-9BBC-1726E1C5CCAF}"/>
              </a:ext>
            </a:extLst>
          </p:cNvPr>
          <p:cNvSpPr>
            <a:spLocks noGrp="1"/>
          </p:cNvSpPr>
          <p:nvPr>
            <p:ph type="dt" idx="1"/>
          </p:nvPr>
        </p:nvSpPr>
        <p:spPr/>
        <p:txBody>
          <a:bodyPr/>
          <a:lstStyle/>
          <a:p>
            <a:fld id="{0F767DEF-A1A0-4A60-9378-03C0008C4169}" type="datetime1">
              <a:rPr lang="en-CA" smtClean="0"/>
              <a:t>2025-03-05</a:t>
            </a:fld>
            <a:endParaRPr lang="en-CA" dirty="0"/>
          </a:p>
        </p:txBody>
      </p:sp>
    </p:spTree>
    <p:extLst>
      <p:ext uri="{BB962C8B-B14F-4D97-AF65-F5344CB8AC3E}">
        <p14:creationId xmlns:p14="http://schemas.microsoft.com/office/powerpoint/2010/main" val="283061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13</a:t>
            </a:fld>
            <a:endParaRPr lang="en-CA" dirty="0"/>
          </a:p>
        </p:txBody>
      </p:sp>
      <p:sp>
        <p:nvSpPr>
          <p:cNvPr id="5" name="Date Placeholder 4">
            <a:extLst>
              <a:ext uri="{FF2B5EF4-FFF2-40B4-BE49-F238E27FC236}">
                <a16:creationId xmlns:a16="http://schemas.microsoft.com/office/drawing/2014/main" id="{CE81F168-3ADC-6638-098F-3CDE0C4D34BA}"/>
              </a:ext>
            </a:extLst>
          </p:cNvPr>
          <p:cNvSpPr>
            <a:spLocks noGrp="1"/>
          </p:cNvSpPr>
          <p:nvPr>
            <p:ph type="dt" idx="1"/>
          </p:nvPr>
        </p:nvSpPr>
        <p:spPr/>
        <p:txBody>
          <a:bodyPr/>
          <a:lstStyle/>
          <a:p>
            <a:fld id="{808CCFFA-0C53-42F4-BFA4-035CF0F4CA8B}" type="datetime1">
              <a:rPr lang="en-CA" smtClean="0"/>
              <a:t>2025-03-05</a:t>
            </a:fld>
            <a:endParaRPr lang="en-CA" dirty="0"/>
          </a:p>
        </p:txBody>
      </p:sp>
    </p:spTree>
    <p:extLst>
      <p:ext uri="{BB962C8B-B14F-4D97-AF65-F5344CB8AC3E}">
        <p14:creationId xmlns:p14="http://schemas.microsoft.com/office/powerpoint/2010/main" val="117351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17</a:t>
            </a:fld>
            <a:endParaRPr lang="en-CA" dirty="0"/>
          </a:p>
        </p:txBody>
      </p:sp>
      <p:sp>
        <p:nvSpPr>
          <p:cNvPr id="5" name="Date Placeholder 4">
            <a:extLst>
              <a:ext uri="{FF2B5EF4-FFF2-40B4-BE49-F238E27FC236}">
                <a16:creationId xmlns:a16="http://schemas.microsoft.com/office/drawing/2014/main" id="{BDCB5827-3E3B-7250-7CC5-708DCFDC3B8B}"/>
              </a:ext>
            </a:extLst>
          </p:cNvPr>
          <p:cNvSpPr>
            <a:spLocks noGrp="1"/>
          </p:cNvSpPr>
          <p:nvPr>
            <p:ph type="dt" idx="1"/>
          </p:nvPr>
        </p:nvSpPr>
        <p:spPr/>
        <p:txBody>
          <a:bodyPr/>
          <a:lstStyle/>
          <a:p>
            <a:fld id="{B8F39FB3-2D9B-4FE2-800F-F1B4328A602B}" type="datetime1">
              <a:rPr lang="en-CA" smtClean="0"/>
              <a:t>2025-03-05</a:t>
            </a:fld>
            <a:endParaRPr lang="en-CA" dirty="0"/>
          </a:p>
        </p:txBody>
      </p:sp>
    </p:spTree>
    <p:extLst>
      <p:ext uri="{BB962C8B-B14F-4D97-AF65-F5344CB8AC3E}">
        <p14:creationId xmlns:p14="http://schemas.microsoft.com/office/powerpoint/2010/main" val="103143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24</a:t>
            </a:fld>
            <a:endParaRPr lang="en-CA" dirty="0"/>
          </a:p>
        </p:txBody>
      </p:sp>
      <p:sp>
        <p:nvSpPr>
          <p:cNvPr id="5" name="Date Placeholder 4">
            <a:extLst>
              <a:ext uri="{FF2B5EF4-FFF2-40B4-BE49-F238E27FC236}">
                <a16:creationId xmlns:a16="http://schemas.microsoft.com/office/drawing/2014/main" id="{AFAD1030-48C4-E387-37EC-85DD37FD6B0E}"/>
              </a:ext>
            </a:extLst>
          </p:cNvPr>
          <p:cNvSpPr>
            <a:spLocks noGrp="1"/>
          </p:cNvSpPr>
          <p:nvPr>
            <p:ph type="dt" idx="1"/>
          </p:nvPr>
        </p:nvSpPr>
        <p:spPr/>
        <p:txBody>
          <a:bodyPr/>
          <a:lstStyle/>
          <a:p>
            <a:fld id="{252B8991-C639-4F6E-BA96-6DFE0C9F7A5D}" type="datetime1">
              <a:rPr lang="en-CA" smtClean="0"/>
              <a:t>2025-03-05</a:t>
            </a:fld>
            <a:endParaRPr lang="en-CA" dirty="0"/>
          </a:p>
        </p:txBody>
      </p:sp>
    </p:spTree>
    <p:extLst>
      <p:ext uri="{BB962C8B-B14F-4D97-AF65-F5344CB8AC3E}">
        <p14:creationId xmlns:p14="http://schemas.microsoft.com/office/powerpoint/2010/main" val="275464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Hotstuff</a:t>
            </a:r>
            <a:r>
              <a:rPr lang="en-CA" dirty="0"/>
              <a:t>: </a:t>
            </a:r>
            <a:r>
              <a:rPr lang="en-US" dirty="0"/>
              <a:t>observation: Initially, as throughput increases, latency decreases because more clients fill batches faster. However, once the system is saturated (~6,000 </a:t>
            </a:r>
            <a:r>
              <a:rPr lang="en-US" dirty="0" err="1"/>
              <a:t>cmds</a:t>
            </a:r>
            <a:r>
              <a:rPr lang="en-US" dirty="0"/>
              <a:t>/s), latency spikes due to network delays in geo-distributed settings.</a:t>
            </a:r>
          </a:p>
          <a:p>
            <a:r>
              <a:rPr lang="en-US" dirty="0"/>
              <a:t>Percentiles: The 99% latency is much higher than 50% and 90%, meaning some commands experience extreme delays.</a:t>
            </a:r>
          </a:p>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25</a:t>
            </a:fld>
            <a:endParaRPr lang="en-CA" dirty="0"/>
          </a:p>
        </p:txBody>
      </p:sp>
      <p:sp>
        <p:nvSpPr>
          <p:cNvPr id="5" name="Date Placeholder 4">
            <a:extLst>
              <a:ext uri="{FF2B5EF4-FFF2-40B4-BE49-F238E27FC236}">
                <a16:creationId xmlns:a16="http://schemas.microsoft.com/office/drawing/2014/main" id="{453F938C-3CEC-8268-903B-462283D6C134}"/>
              </a:ext>
            </a:extLst>
          </p:cNvPr>
          <p:cNvSpPr>
            <a:spLocks noGrp="1"/>
          </p:cNvSpPr>
          <p:nvPr>
            <p:ph type="dt" idx="1"/>
          </p:nvPr>
        </p:nvSpPr>
        <p:spPr/>
        <p:txBody>
          <a:bodyPr/>
          <a:lstStyle/>
          <a:p>
            <a:fld id="{33FDBB89-9E82-4ACE-8280-BF4C34BD7CF8}" type="datetime1">
              <a:rPr lang="en-CA" smtClean="0"/>
              <a:t>2025-03-05</a:t>
            </a:fld>
            <a:endParaRPr lang="en-CA" dirty="0"/>
          </a:p>
        </p:txBody>
      </p:sp>
    </p:spTree>
    <p:extLst>
      <p:ext uri="{BB962C8B-B14F-4D97-AF65-F5344CB8AC3E}">
        <p14:creationId xmlns:p14="http://schemas.microsoft.com/office/powerpoint/2010/main" val="309946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D0CF7C-7394-4242-9216-63BF26D16187}" type="slidenum">
              <a:rPr lang="en-CA" smtClean="0"/>
              <a:t>31</a:t>
            </a:fld>
            <a:endParaRPr lang="en-CA" dirty="0"/>
          </a:p>
        </p:txBody>
      </p:sp>
      <p:sp>
        <p:nvSpPr>
          <p:cNvPr id="5" name="Date Placeholder 4">
            <a:extLst>
              <a:ext uri="{FF2B5EF4-FFF2-40B4-BE49-F238E27FC236}">
                <a16:creationId xmlns:a16="http://schemas.microsoft.com/office/drawing/2014/main" id="{67D61705-A557-745A-8566-AF3130DA4C63}"/>
              </a:ext>
            </a:extLst>
          </p:cNvPr>
          <p:cNvSpPr>
            <a:spLocks noGrp="1"/>
          </p:cNvSpPr>
          <p:nvPr>
            <p:ph type="dt" idx="1"/>
          </p:nvPr>
        </p:nvSpPr>
        <p:spPr/>
        <p:txBody>
          <a:bodyPr/>
          <a:lstStyle/>
          <a:p>
            <a:fld id="{6530C3DB-DDCE-4BE3-BD4D-7F4758D2537B}" type="datetime1">
              <a:rPr lang="en-CA" smtClean="0"/>
              <a:t>2025-03-05</a:t>
            </a:fld>
            <a:endParaRPr lang="en-CA" dirty="0"/>
          </a:p>
        </p:txBody>
      </p:sp>
    </p:spTree>
    <p:extLst>
      <p:ext uri="{BB962C8B-B14F-4D97-AF65-F5344CB8AC3E}">
        <p14:creationId xmlns:p14="http://schemas.microsoft.com/office/powerpoint/2010/main" val="272790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A4A6B4-46BA-403A-BB7B-524629F0D2A6}" type="datetime1">
              <a:rPr lang="en-CA" smtClean="0"/>
              <a:t>2025-03-05</a:t>
            </a:fld>
            <a:endParaRPr lang="en-CA" dirty="0"/>
          </a:p>
        </p:txBody>
      </p:sp>
      <p:sp>
        <p:nvSpPr>
          <p:cNvPr id="5" name="Footer Placeholder 4"/>
          <p:cNvSpPr>
            <a:spLocks noGrp="1"/>
          </p:cNvSpPr>
          <p:nvPr>
            <p:ph type="ftr" sz="quarter" idx="11"/>
          </p:nvPr>
        </p:nvSpPr>
        <p:spPr/>
        <p:txBody>
          <a:bodyPr/>
          <a:lstStyle/>
          <a:p>
            <a:r>
              <a:rPr lang="en-US"/>
              <a:t>Pompe: Byzantine ordered Consensus without Byzantine Oligarchy</a:t>
            </a:r>
            <a:endParaRPr lang="en-CA" dirty="0"/>
          </a:p>
        </p:txBody>
      </p:sp>
      <p:sp>
        <p:nvSpPr>
          <p:cNvPr id="6" name="Slide Number Placeholder 5"/>
          <p:cNvSpPr>
            <a:spLocks noGrp="1"/>
          </p:cNvSpPr>
          <p:nvPr>
            <p:ph type="sldNum" sz="quarter" idx="12"/>
          </p:nvPr>
        </p:nvSpPr>
        <p:spPr/>
        <p:txBody>
          <a:bodyPr/>
          <a:lstStyle/>
          <a:p>
            <a:fld id="{8281A647-1201-418D-AC2B-62ED9A40C78E}"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FAB0C-EB36-4AAD-8D31-AA0F8BBAFA6E}" type="datetime1">
              <a:rPr lang="en-CA" smtClean="0"/>
              <a:t>2025-03-05</a:t>
            </a:fld>
            <a:endParaRPr lang="en-CA" dirty="0"/>
          </a:p>
        </p:txBody>
      </p:sp>
      <p:sp>
        <p:nvSpPr>
          <p:cNvPr id="5" name="Footer Placeholder 4"/>
          <p:cNvSpPr>
            <a:spLocks noGrp="1"/>
          </p:cNvSpPr>
          <p:nvPr>
            <p:ph type="ftr" sz="quarter" idx="11"/>
          </p:nvPr>
        </p:nvSpPr>
        <p:spPr/>
        <p:txBody>
          <a:bodyPr/>
          <a:lstStyle/>
          <a:p>
            <a:r>
              <a:rPr lang="en-US"/>
              <a:t>Pompe: Byzantine ordered Consensus without Byzantine Oligarchy</a:t>
            </a:r>
            <a:endParaRPr lang="en-CA" dirty="0"/>
          </a:p>
        </p:txBody>
      </p:sp>
      <p:sp>
        <p:nvSpPr>
          <p:cNvPr id="6" name="Slide Number Placeholder 5"/>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286070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09282-0786-4841-B730-C35A0A30C8DD}" type="datetime1">
              <a:rPr lang="en-CA" smtClean="0"/>
              <a:t>2025-03-05</a:t>
            </a:fld>
            <a:endParaRPr lang="en-CA" dirty="0"/>
          </a:p>
        </p:txBody>
      </p:sp>
      <p:sp>
        <p:nvSpPr>
          <p:cNvPr id="5" name="Footer Placeholder 4"/>
          <p:cNvSpPr>
            <a:spLocks noGrp="1"/>
          </p:cNvSpPr>
          <p:nvPr>
            <p:ph type="ftr" sz="quarter" idx="11"/>
          </p:nvPr>
        </p:nvSpPr>
        <p:spPr/>
        <p:txBody>
          <a:bodyPr/>
          <a:lstStyle/>
          <a:p>
            <a:r>
              <a:rPr lang="en-US"/>
              <a:t>Pompe: Byzantine ordered Consensus without Byzantine Oligarchy</a:t>
            </a:r>
            <a:endParaRPr lang="en-CA" dirty="0"/>
          </a:p>
        </p:txBody>
      </p:sp>
      <p:sp>
        <p:nvSpPr>
          <p:cNvPr id="6" name="Slide Number Placeholder 5"/>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170525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D27443-83A6-473C-9EE8-4890FB0D2689}" type="datetime1">
              <a:rPr lang="en-CA" smtClean="0"/>
              <a:t>2025-03-05</a:t>
            </a:fld>
            <a:endParaRPr lang="en-CA" dirty="0"/>
          </a:p>
        </p:txBody>
      </p:sp>
      <p:sp>
        <p:nvSpPr>
          <p:cNvPr id="5" name="Footer Placeholder 4"/>
          <p:cNvSpPr>
            <a:spLocks noGrp="1"/>
          </p:cNvSpPr>
          <p:nvPr>
            <p:ph type="ftr" sz="quarter" idx="11"/>
          </p:nvPr>
        </p:nvSpPr>
        <p:spPr/>
        <p:txBody>
          <a:bodyPr/>
          <a:lstStyle/>
          <a:p>
            <a:r>
              <a:rPr lang="en-US"/>
              <a:t>Pompe: Byzantine ordered Consensus without Byzantine Oligarchy</a:t>
            </a:r>
            <a:endParaRPr lang="en-CA" dirty="0"/>
          </a:p>
        </p:txBody>
      </p:sp>
      <p:sp>
        <p:nvSpPr>
          <p:cNvPr id="6" name="Slide Number Placeholder 5"/>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9346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1C057-4A6A-4CE1-9985-C438D63EE053}" type="datetime1">
              <a:rPr lang="en-CA" smtClean="0"/>
              <a:t>2025-03-05</a:t>
            </a:fld>
            <a:endParaRPr lang="en-CA" dirty="0"/>
          </a:p>
        </p:txBody>
      </p:sp>
      <p:sp>
        <p:nvSpPr>
          <p:cNvPr id="5" name="Footer Placeholder 4"/>
          <p:cNvSpPr>
            <a:spLocks noGrp="1"/>
          </p:cNvSpPr>
          <p:nvPr>
            <p:ph type="ftr" sz="quarter" idx="11"/>
          </p:nvPr>
        </p:nvSpPr>
        <p:spPr/>
        <p:txBody>
          <a:bodyPr/>
          <a:lstStyle/>
          <a:p>
            <a:r>
              <a:rPr lang="en-US"/>
              <a:t>Pompe: Byzantine ordered Consensus without Byzantine Oligarchy</a:t>
            </a:r>
            <a:endParaRPr lang="en-CA" dirty="0"/>
          </a:p>
        </p:txBody>
      </p:sp>
      <p:sp>
        <p:nvSpPr>
          <p:cNvPr id="6" name="Slide Number Placeholder 5"/>
          <p:cNvSpPr>
            <a:spLocks noGrp="1"/>
          </p:cNvSpPr>
          <p:nvPr>
            <p:ph type="sldNum" sz="quarter" idx="12"/>
          </p:nvPr>
        </p:nvSpPr>
        <p:spPr/>
        <p:txBody>
          <a:bodyPr/>
          <a:lstStyle/>
          <a:p>
            <a:fld id="{8281A647-1201-418D-AC2B-62ED9A40C78E}" type="slidenum">
              <a:rPr lang="en-CA" smtClean="0"/>
              <a:t>‹#›</a:t>
            </a:fld>
            <a:endParaRPr lang="en-CA"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90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A8296-3DC7-4C9C-A904-F3B389748778}" type="datetime1">
              <a:rPr lang="en-CA" smtClean="0"/>
              <a:t>2025-03-05</a:t>
            </a:fld>
            <a:endParaRPr lang="en-CA" dirty="0"/>
          </a:p>
        </p:txBody>
      </p:sp>
      <p:sp>
        <p:nvSpPr>
          <p:cNvPr id="6" name="Footer Placeholder 5"/>
          <p:cNvSpPr>
            <a:spLocks noGrp="1"/>
          </p:cNvSpPr>
          <p:nvPr>
            <p:ph type="ftr" sz="quarter" idx="11"/>
          </p:nvPr>
        </p:nvSpPr>
        <p:spPr/>
        <p:txBody>
          <a:bodyPr/>
          <a:lstStyle/>
          <a:p>
            <a:r>
              <a:rPr lang="en-US"/>
              <a:t>Pompe: Byzantine ordered Consensus without Byzantine Oligarchy</a:t>
            </a:r>
            <a:endParaRPr lang="en-CA" dirty="0"/>
          </a:p>
        </p:txBody>
      </p:sp>
      <p:sp>
        <p:nvSpPr>
          <p:cNvPr id="7" name="Slide Number Placeholder 6"/>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240221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7DAF-12F7-4C66-B3DE-C6211ACA815B}" type="datetime1">
              <a:rPr lang="en-CA" smtClean="0"/>
              <a:t>2025-03-05</a:t>
            </a:fld>
            <a:endParaRPr lang="en-CA" dirty="0"/>
          </a:p>
        </p:txBody>
      </p:sp>
      <p:sp>
        <p:nvSpPr>
          <p:cNvPr id="8" name="Footer Placeholder 7"/>
          <p:cNvSpPr>
            <a:spLocks noGrp="1"/>
          </p:cNvSpPr>
          <p:nvPr>
            <p:ph type="ftr" sz="quarter" idx="11"/>
          </p:nvPr>
        </p:nvSpPr>
        <p:spPr/>
        <p:txBody>
          <a:bodyPr/>
          <a:lstStyle/>
          <a:p>
            <a:r>
              <a:rPr lang="en-US"/>
              <a:t>Pompe: Byzantine ordered Consensus without Byzantine Oligarchy</a:t>
            </a:r>
            <a:endParaRPr lang="en-CA" dirty="0"/>
          </a:p>
        </p:txBody>
      </p:sp>
      <p:sp>
        <p:nvSpPr>
          <p:cNvPr id="9" name="Slide Number Placeholder 8"/>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381224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E3B3F-F2F5-435F-802A-B2024EA9DC23}" type="datetime1">
              <a:rPr lang="en-CA" smtClean="0"/>
              <a:t>2025-03-05</a:t>
            </a:fld>
            <a:endParaRPr lang="en-CA" dirty="0"/>
          </a:p>
        </p:txBody>
      </p:sp>
      <p:sp>
        <p:nvSpPr>
          <p:cNvPr id="4" name="Footer Placeholder 3"/>
          <p:cNvSpPr>
            <a:spLocks noGrp="1"/>
          </p:cNvSpPr>
          <p:nvPr>
            <p:ph type="ftr" sz="quarter" idx="11"/>
          </p:nvPr>
        </p:nvSpPr>
        <p:spPr/>
        <p:txBody>
          <a:bodyPr/>
          <a:lstStyle/>
          <a:p>
            <a:r>
              <a:rPr lang="en-US"/>
              <a:t>Pompe: Byzantine ordered Consensus without Byzantine Oligarchy</a:t>
            </a:r>
            <a:endParaRPr lang="en-CA" dirty="0"/>
          </a:p>
        </p:txBody>
      </p:sp>
      <p:sp>
        <p:nvSpPr>
          <p:cNvPr id="5" name="Slide Number Placeholder 4"/>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392547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529E3C-4113-4320-B89D-D079AE87AC70}" type="datetime1">
              <a:rPr lang="en-CA" smtClean="0"/>
              <a:t>2025-03-05</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Pompe: Byzantine ordered Consensus without Byzantine Oligarchy</a:t>
            </a:r>
            <a:endParaRPr lang="en-CA" dirty="0"/>
          </a:p>
        </p:txBody>
      </p:sp>
      <p:sp>
        <p:nvSpPr>
          <p:cNvPr id="9" name="Slide Number Placeholder 8"/>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206559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9C7F993-52E1-4FEE-A69B-59937AB9579F}" type="datetime1">
              <a:rPr lang="en-CA" smtClean="0"/>
              <a:t>2025-03-05</a:t>
            </a:fld>
            <a:endParaRPr lang="en-CA"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Pompe: Byzantine ordered Consensus without Byzantine Oligarchy</a:t>
            </a:r>
            <a:endParaRPr lang="en-C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81A647-1201-418D-AC2B-62ED9A40C78E}" type="slidenum">
              <a:rPr lang="en-CA" smtClean="0"/>
              <a:t>‹#›</a:t>
            </a:fld>
            <a:endParaRPr lang="en-CA" dirty="0"/>
          </a:p>
        </p:txBody>
      </p:sp>
    </p:spTree>
    <p:extLst>
      <p:ext uri="{BB962C8B-B14F-4D97-AF65-F5344CB8AC3E}">
        <p14:creationId xmlns:p14="http://schemas.microsoft.com/office/powerpoint/2010/main" val="162696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17755-0BA2-451E-9D4E-D5D1FF586125}" type="datetime1">
              <a:rPr lang="en-CA" smtClean="0"/>
              <a:t>2025-03-05</a:t>
            </a:fld>
            <a:endParaRPr lang="en-CA" dirty="0"/>
          </a:p>
        </p:txBody>
      </p:sp>
      <p:sp>
        <p:nvSpPr>
          <p:cNvPr id="6" name="Footer Placeholder 5"/>
          <p:cNvSpPr>
            <a:spLocks noGrp="1"/>
          </p:cNvSpPr>
          <p:nvPr>
            <p:ph type="ftr" sz="quarter" idx="11"/>
          </p:nvPr>
        </p:nvSpPr>
        <p:spPr/>
        <p:txBody>
          <a:bodyPr/>
          <a:lstStyle/>
          <a:p>
            <a:r>
              <a:rPr lang="en-US"/>
              <a:t>Pompe: Byzantine ordered Consensus without Byzantine Oligarchy</a:t>
            </a:r>
            <a:endParaRPr lang="en-CA" dirty="0"/>
          </a:p>
        </p:txBody>
      </p:sp>
      <p:sp>
        <p:nvSpPr>
          <p:cNvPr id="7" name="Slide Number Placeholder 6"/>
          <p:cNvSpPr>
            <a:spLocks noGrp="1"/>
          </p:cNvSpPr>
          <p:nvPr>
            <p:ph type="sldNum" sz="quarter" idx="12"/>
          </p:nvPr>
        </p:nvSpPr>
        <p:spPr/>
        <p:txBody>
          <a:bodyPr/>
          <a:lstStyle/>
          <a:p>
            <a:fld id="{8281A647-1201-418D-AC2B-62ED9A40C78E}" type="slidenum">
              <a:rPr lang="en-CA" smtClean="0"/>
              <a:t>‹#›</a:t>
            </a:fld>
            <a:endParaRPr lang="en-CA" dirty="0"/>
          </a:p>
        </p:txBody>
      </p:sp>
    </p:spTree>
    <p:extLst>
      <p:ext uri="{BB962C8B-B14F-4D97-AF65-F5344CB8AC3E}">
        <p14:creationId xmlns:p14="http://schemas.microsoft.com/office/powerpoint/2010/main" val="325474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B581DF-4914-4BD0-AE99-927D7F0A8B74}" type="datetime1">
              <a:rPr lang="en-CA" smtClean="0"/>
              <a:t>2025-03-05</a:t>
            </a:fld>
            <a:endParaRPr lang="en-CA"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Pompe: Byzantine ordered Consensus without Byzantine Oligarchy</a:t>
            </a:r>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81A647-1201-418D-AC2B-62ED9A40C78E}" type="slidenum">
              <a:rPr lang="en-CA" smtClean="0"/>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2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hyperlink" Target="https://www.rawpixel.com/search/entry" TargetMode="External"/><Relationship Id="rId2" Type="http://schemas.openxmlformats.org/officeDocument/2006/relationships/image" Target="../media/image45.1"/><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pdf/2204.03181" TargetMode="External"/><Relationship Id="rId2" Type="http://schemas.openxmlformats.org/officeDocument/2006/relationships/hyperlink" Target="https://www.youtube.com/watch?v=m2wVye5FCS8" TargetMode="External"/><Relationship Id="rId1" Type="http://schemas.openxmlformats.org/officeDocument/2006/relationships/slideLayout" Target="../slideLayouts/slideLayout2.xml"/><Relationship Id="rId4" Type="http://schemas.openxmlformats.org/officeDocument/2006/relationships/hyperlink" Target="https://github.com/tanishaf28/Pompe/blob/main/main.go"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descr="Cathedral ceiling in yellow sunlight design">
            <a:extLst>
              <a:ext uri="{FF2B5EF4-FFF2-40B4-BE49-F238E27FC236}">
                <a16:creationId xmlns:a16="http://schemas.microsoft.com/office/drawing/2014/main" id="{9B24AFA7-A9D4-6150-EE8C-B7CDAC23FA44}"/>
              </a:ext>
            </a:extLst>
          </p:cNvPr>
          <p:cNvPicPr>
            <a:picLocks noChangeAspect="1"/>
          </p:cNvPicPr>
          <p:nvPr/>
        </p:nvPicPr>
        <p:blipFill>
          <a:blip r:embed="rId3">
            <a:duotone>
              <a:schemeClr val="bg2">
                <a:shade val="45000"/>
                <a:satMod val="135000"/>
              </a:schemeClr>
              <a:prstClr val="white"/>
            </a:duotone>
            <a:alphaModFix amt="35000"/>
          </a:blip>
          <a:srcRect t="13234" b="11766"/>
          <a:stretch/>
        </p:blipFill>
        <p:spPr>
          <a:xfrm>
            <a:off x="20" y="10"/>
            <a:ext cx="12191980" cy="6857990"/>
          </a:xfrm>
          <a:prstGeom prst="rect">
            <a:avLst/>
          </a:prstGeom>
        </p:spPr>
      </p:pic>
      <p:sp>
        <p:nvSpPr>
          <p:cNvPr id="2" name="Title 1">
            <a:extLst>
              <a:ext uri="{FF2B5EF4-FFF2-40B4-BE49-F238E27FC236}">
                <a16:creationId xmlns:a16="http://schemas.microsoft.com/office/drawing/2014/main" id="{867146DA-99CB-C77A-A136-7CDEF6EB7ED6}"/>
              </a:ext>
            </a:extLst>
          </p:cNvPr>
          <p:cNvSpPr>
            <a:spLocks noGrp="1"/>
          </p:cNvSpPr>
          <p:nvPr>
            <p:ph type="ctrTitle"/>
          </p:nvPr>
        </p:nvSpPr>
        <p:spPr>
          <a:xfrm>
            <a:off x="1097280" y="758952"/>
            <a:ext cx="10058400" cy="3566160"/>
          </a:xfrm>
        </p:spPr>
        <p:txBody>
          <a:bodyPr>
            <a:normAutofit/>
          </a:bodyPr>
          <a:lstStyle/>
          <a:p>
            <a:r>
              <a:rPr lang="en-CA" sz="6200" b="0" i="0" dirty="0">
                <a:effectLst/>
                <a:latin typeface="Georgia" panose="02040502050405020303" pitchFamily="18" charset="0"/>
                <a:ea typeface="Calibri" panose="020F0502020204030204" pitchFamily="34" charset="0"/>
                <a:cs typeface="Calibri" panose="020F0502020204030204" pitchFamily="34" charset="0"/>
              </a:rPr>
              <a:t>Pompe:</a:t>
            </a:r>
            <a:br>
              <a:rPr lang="en-CA" sz="6200" b="0" i="0" dirty="0">
                <a:effectLst/>
                <a:latin typeface="Georgia" panose="02040502050405020303" pitchFamily="18" charset="0"/>
                <a:ea typeface="Calibri" panose="020F0502020204030204" pitchFamily="34" charset="0"/>
                <a:cs typeface="Calibri" panose="020F0502020204030204" pitchFamily="34" charset="0"/>
              </a:rPr>
            </a:br>
            <a:r>
              <a:rPr lang="en-CA" sz="6200" b="0" i="1" dirty="0">
                <a:effectLst/>
                <a:latin typeface="Georgia" panose="02040502050405020303" pitchFamily="18" charset="0"/>
                <a:ea typeface="Calibri" panose="020F0502020204030204" pitchFamily="34" charset="0"/>
                <a:cs typeface="Calibri" panose="020F0502020204030204" pitchFamily="34" charset="0"/>
              </a:rPr>
              <a:t>Byzantine Ordered Consensus without Byzantine Oligarchy</a:t>
            </a:r>
            <a:endParaRPr lang="en-CA" sz="6200" dirty="0">
              <a:latin typeface="Georgia" panose="02040502050405020303" pitchFamily="18"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72311A8-CC43-AC25-B00D-F3A265C0B108}"/>
              </a:ext>
            </a:extLst>
          </p:cNvPr>
          <p:cNvSpPr>
            <a:spLocks noGrp="1"/>
          </p:cNvSpPr>
          <p:nvPr>
            <p:ph type="subTitle" idx="1"/>
          </p:nvPr>
        </p:nvSpPr>
        <p:spPr>
          <a:xfrm>
            <a:off x="1100051" y="4455620"/>
            <a:ext cx="10058400" cy="1143000"/>
          </a:xfrm>
        </p:spPr>
        <p:txBody>
          <a:bodyPr>
            <a:normAutofit/>
          </a:bodyPr>
          <a:lstStyle/>
          <a:p>
            <a:r>
              <a:rPr lang="en-CA" sz="1500" b="1" dirty="0">
                <a:solidFill>
                  <a:schemeClr val="accent1"/>
                </a:solidFill>
                <a:latin typeface="Georgia" panose="02040502050405020303" pitchFamily="18" charset="0"/>
              </a:rPr>
              <a:t>Name: Tanisha Fonseca</a:t>
            </a:r>
          </a:p>
          <a:p>
            <a:r>
              <a:rPr lang="en-CA" sz="1500" b="1" dirty="0">
                <a:solidFill>
                  <a:schemeClr val="accent1"/>
                </a:solidFill>
                <a:latin typeface="Georgia" panose="02040502050405020303" pitchFamily="18" charset="0"/>
              </a:rPr>
              <a:t>Student Id : 40266436</a:t>
            </a:r>
          </a:p>
          <a:p>
            <a:r>
              <a:rPr lang="en-CA" sz="1500" b="1" dirty="0">
                <a:solidFill>
                  <a:schemeClr val="accent1"/>
                </a:solidFill>
                <a:latin typeface="Georgia" panose="02040502050405020303" pitchFamily="18" charset="0"/>
                <a:ea typeface="Calibri" panose="020F0502020204030204" pitchFamily="34" charset="0"/>
                <a:cs typeface="Calibri" panose="020F0502020204030204" pitchFamily="34" charset="0"/>
              </a:rPr>
              <a:t>Coen 6731: </a:t>
            </a:r>
            <a:r>
              <a:rPr lang="en-CA" sz="1500" b="1" i="0" dirty="0">
                <a:solidFill>
                  <a:schemeClr val="accent1"/>
                </a:solidFill>
                <a:effectLst/>
                <a:latin typeface="Georgia" panose="02040502050405020303" pitchFamily="18" charset="0"/>
              </a:rPr>
              <a:t>Distributed Software Systems</a:t>
            </a:r>
          </a:p>
          <a:p>
            <a:endParaRPr lang="en-CA" sz="1500" b="1" dirty="0">
              <a:solidFill>
                <a:schemeClr val="accent1"/>
              </a:solidFill>
              <a:latin typeface="Georgia" panose="02040502050405020303" pitchFamily="18" charset="0"/>
              <a:ea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2" name="Rectangle 31">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 name="Date Placeholder 3">
            <a:extLst>
              <a:ext uri="{FF2B5EF4-FFF2-40B4-BE49-F238E27FC236}">
                <a16:creationId xmlns:a16="http://schemas.microsoft.com/office/drawing/2014/main" id="{893B4E07-9B32-FD79-119B-7FF8970D7FE4}"/>
              </a:ext>
            </a:extLst>
          </p:cNvPr>
          <p:cNvSpPr>
            <a:spLocks noGrp="1"/>
          </p:cNvSpPr>
          <p:nvPr>
            <p:ph type="dt" sz="half" idx="10"/>
          </p:nvPr>
        </p:nvSpPr>
        <p:spPr>
          <a:xfrm>
            <a:off x="1097280" y="6459785"/>
            <a:ext cx="2472271" cy="365125"/>
          </a:xfrm>
        </p:spPr>
        <p:txBody>
          <a:bodyPr>
            <a:normAutofit/>
          </a:bodyPr>
          <a:lstStyle/>
          <a:p>
            <a:pPr>
              <a:spcAft>
                <a:spcPts val="600"/>
              </a:spcAft>
            </a:pPr>
            <a:fld id="{AF2B7071-CE75-4480-AADA-264AEB9102F9}" type="datetime1">
              <a:rPr lang="en-CA" sz="1600" smtClean="0"/>
              <a:t>2025-03-05</a:t>
            </a:fld>
            <a:endParaRPr lang="en-CA" sz="1600" dirty="0"/>
          </a:p>
        </p:txBody>
      </p:sp>
      <p:sp>
        <p:nvSpPr>
          <p:cNvPr id="5" name="Slide Number Placeholder 4">
            <a:extLst>
              <a:ext uri="{FF2B5EF4-FFF2-40B4-BE49-F238E27FC236}">
                <a16:creationId xmlns:a16="http://schemas.microsoft.com/office/drawing/2014/main" id="{6AC277A6-B64C-D181-7AC1-041FA56CC4CF}"/>
              </a:ext>
            </a:extLst>
          </p:cNvPr>
          <p:cNvSpPr>
            <a:spLocks noGrp="1"/>
          </p:cNvSpPr>
          <p:nvPr>
            <p:ph type="sldNum" sz="quarter" idx="12"/>
          </p:nvPr>
        </p:nvSpPr>
        <p:spPr>
          <a:xfrm>
            <a:off x="9900458" y="6459785"/>
            <a:ext cx="1312025" cy="365125"/>
          </a:xfrm>
        </p:spPr>
        <p:txBody>
          <a:bodyPr>
            <a:normAutofit/>
          </a:bodyPr>
          <a:lstStyle/>
          <a:p>
            <a:pPr>
              <a:spcAft>
                <a:spcPts val="600"/>
              </a:spcAft>
            </a:pPr>
            <a:fld id="{8281A647-1201-418D-AC2B-62ED9A40C78E}" type="slidenum">
              <a:rPr lang="en-CA" sz="1600" smtClean="0"/>
              <a:pPr>
                <a:spcAft>
                  <a:spcPts val="600"/>
                </a:spcAft>
              </a:pPr>
              <a:t>1</a:t>
            </a:fld>
            <a:endParaRPr lang="en-CA" sz="1600" dirty="0"/>
          </a:p>
        </p:txBody>
      </p:sp>
      <p:sp>
        <p:nvSpPr>
          <p:cNvPr id="6" name="Footer Placeholder 5">
            <a:extLst>
              <a:ext uri="{FF2B5EF4-FFF2-40B4-BE49-F238E27FC236}">
                <a16:creationId xmlns:a16="http://schemas.microsoft.com/office/drawing/2014/main" id="{7FEDAC4E-302C-8B76-5034-BECBF9C2A14D}"/>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94527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C3C6-B195-BFD8-1C78-F3838973FD0D}"/>
              </a:ext>
            </a:extLst>
          </p:cNvPr>
          <p:cNvSpPr>
            <a:spLocks noGrp="1"/>
          </p:cNvSpPr>
          <p:nvPr>
            <p:ph type="title"/>
          </p:nvPr>
        </p:nvSpPr>
        <p:spPr/>
        <p:txBody>
          <a:bodyPr/>
          <a:lstStyle/>
          <a:p>
            <a:r>
              <a:rPr lang="en-US" dirty="0">
                <a:latin typeface="Georgia" panose="02040502050405020303" pitchFamily="18" charset="0"/>
              </a:rPr>
              <a:t>Profiles, Executions &amp; Traces:</a:t>
            </a:r>
            <a:endParaRPr lang="en-CA" dirty="0">
              <a:latin typeface="Georgia" panose="02040502050405020303" pitchFamily="18" charset="0"/>
            </a:endParaRPr>
          </a:p>
        </p:txBody>
      </p:sp>
      <p:sp>
        <p:nvSpPr>
          <p:cNvPr id="3" name="Content Placeholder 2">
            <a:extLst>
              <a:ext uri="{FF2B5EF4-FFF2-40B4-BE49-F238E27FC236}">
                <a16:creationId xmlns:a16="http://schemas.microsoft.com/office/drawing/2014/main" id="{FDFCB435-61C4-F1A8-86F7-AF1873A834FF}"/>
              </a:ext>
            </a:extLst>
          </p:cNvPr>
          <p:cNvSpPr>
            <a:spLocks noGrp="1"/>
          </p:cNvSpPr>
          <p:nvPr>
            <p:ph idx="1"/>
          </p:nvPr>
        </p:nvSpPr>
        <p:spPr/>
        <p:txBody>
          <a:bodyPr>
            <a:normAutofit lnSpcReduction="10000"/>
          </a:bodyPr>
          <a:lstStyle/>
          <a:p>
            <a:pP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A </a:t>
            </a:r>
            <a:r>
              <a:rPr lang="en-US" sz="2200" b="1" dirty="0">
                <a:latin typeface="Calibri" panose="020F0502020204030204" pitchFamily="34" charset="0"/>
                <a:ea typeface="Calibri" panose="020F0502020204030204" pitchFamily="34" charset="0"/>
                <a:cs typeface="Calibri" panose="020F0502020204030204" pitchFamily="34" charset="0"/>
              </a:rPr>
              <a:t>profile</a:t>
            </a:r>
            <a:r>
              <a:rPr lang="en-US" sz="2200" dirty="0">
                <a:latin typeface="Calibri" panose="020F0502020204030204" pitchFamily="34" charset="0"/>
                <a:ea typeface="Calibri" panose="020F0502020204030204" pitchFamily="34" charset="0"/>
                <a:cs typeface="Calibri" panose="020F0502020204030204" pitchFamily="34" charset="0"/>
              </a:rPr>
              <a:t> is the collection of all ⟨</a:t>
            </a:r>
            <a:r>
              <a:rPr lang="en-US" sz="2200" i="1" dirty="0">
                <a:latin typeface="Calibri" panose="020F0502020204030204" pitchFamily="34" charset="0"/>
                <a:ea typeface="Calibri" panose="020F0502020204030204" pitchFamily="34" charset="0"/>
                <a:cs typeface="Calibri" panose="020F0502020204030204" pitchFamily="34" charset="0"/>
              </a:rPr>
              <a:t>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i="1" dirty="0">
                <a:latin typeface="Calibri" panose="020F0502020204030204" pitchFamily="34" charset="0"/>
                <a:ea typeface="Calibri" panose="020F0502020204030204" pitchFamily="34" charset="0"/>
                <a:cs typeface="Calibri" panose="020F0502020204030204" pitchFamily="34" charset="0"/>
              </a:rPr>
              <a:t>c</a:t>
            </a:r>
            <a:r>
              <a:rPr lang="en-US" sz="2200" dirty="0">
                <a:latin typeface="Calibri" panose="020F0502020204030204" pitchFamily="34" charset="0"/>
                <a:ea typeface="Calibri" panose="020F0502020204030204" pitchFamily="34" charset="0"/>
                <a:cs typeface="Calibri" panose="020F0502020204030204" pitchFamily="34" charset="0"/>
              </a:rPr>
              <a:t>⟩ proposals; </a:t>
            </a:r>
          </a:p>
          <a:p>
            <a:pPr>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Pᵢ</a:t>
            </a:r>
            <a:r>
              <a:rPr lang="en-US" sz="2200" dirty="0">
                <a:latin typeface="Calibri" panose="020F0502020204030204" pitchFamily="34" charset="0"/>
                <a:ea typeface="Calibri" panose="020F0502020204030204" pitchFamily="34" charset="0"/>
                <a:cs typeface="Calibri" panose="020F0502020204030204" pitchFamily="34" charset="0"/>
              </a:rPr>
              <a:t> denotes proposals from node </a:t>
            </a:r>
            <a:r>
              <a:rPr lang="en-US" sz="2200" i="1" dirty="0">
                <a:latin typeface="Calibri" panose="020F0502020204030204" pitchFamily="34" charset="0"/>
                <a:ea typeface="Calibri" panose="020F0502020204030204" pitchFamily="34" charset="0"/>
                <a:cs typeface="Calibri" panose="020F0502020204030204" pitchFamily="34" charset="0"/>
              </a:rPr>
              <a:t>i</a:t>
            </a:r>
            <a:r>
              <a:rPr lang="en-US" sz="2200" dirty="0">
                <a:latin typeface="Calibri" panose="020F0502020204030204" pitchFamily="34" charset="0"/>
                <a:ea typeface="Calibri" panose="020F0502020204030204" pitchFamily="34" charset="0"/>
                <a:cs typeface="Calibri" panose="020F0502020204030204" pitchFamily="34" charset="0"/>
              </a:rPr>
              <a:t>, and </a:t>
            </a:r>
            <a:r>
              <a:rPr lang="en-US" sz="2200" b="1" dirty="0">
                <a:latin typeface="Calibri" panose="020F0502020204030204" pitchFamily="34" charset="0"/>
                <a:ea typeface="Calibri" panose="020F0502020204030204" pitchFamily="34" charset="0"/>
                <a:cs typeface="Calibri" panose="020F0502020204030204" pitchFamily="34" charset="0"/>
              </a:rPr>
              <a:t>P_C</a:t>
            </a:r>
            <a:r>
              <a:rPr lang="en-US" sz="2200" dirty="0">
                <a:latin typeface="Calibri" panose="020F0502020204030204" pitchFamily="34" charset="0"/>
                <a:ea typeface="Calibri" panose="020F0502020204030204" pitchFamily="34" charset="0"/>
                <a:cs typeface="Calibri" panose="020F0502020204030204" pitchFamily="34" charset="0"/>
              </a:rPr>
              <a:t> represents proposals from all correct nodes.</a:t>
            </a:r>
          </a:p>
          <a:p>
            <a:pP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In an execution, correct nodes use proposals from P_C while Byzantine nodes and the network are controlled by an adversary.</a:t>
            </a:r>
          </a:p>
          <a:p>
            <a:pP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Different execution traces can occur from the same profile, potentially leading to different ledger orders due to adversarial actions</a:t>
            </a:r>
          </a:p>
          <a:p>
            <a:pPr marL="0"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This variability raises the question: How much influence can Byzantine nodes exert on the final ordering?</a:t>
            </a:r>
          </a:p>
          <a:p>
            <a:endParaRPr lang="en-CA"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07A9CEC-EA87-4CFD-22E6-DAF659BCF5E8}"/>
              </a:ext>
            </a:extLst>
          </p:cNvPr>
          <p:cNvSpPr>
            <a:spLocks noGrp="1"/>
          </p:cNvSpPr>
          <p:nvPr>
            <p:ph type="dt" sz="half" idx="10"/>
          </p:nvPr>
        </p:nvSpPr>
        <p:spPr/>
        <p:txBody>
          <a:bodyPr/>
          <a:lstStyle/>
          <a:p>
            <a:fld id="{36CEAF3E-D4C6-450A-95B7-349699B2F4D1}" type="datetime1">
              <a:rPr lang="en-CA" smtClean="0"/>
              <a:t>2025-03-05</a:t>
            </a:fld>
            <a:endParaRPr lang="en-CA" dirty="0"/>
          </a:p>
        </p:txBody>
      </p:sp>
      <p:sp>
        <p:nvSpPr>
          <p:cNvPr id="5" name="Slide Number Placeholder 4">
            <a:extLst>
              <a:ext uri="{FF2B5EF4-FFF2-40B4-BE49-F238E27FC236}">
                <a16:creationId xmlns:a16="http://schemas.microsoft.com/office/drawing/2014/main" id="{FEF572E7-AE93-D706-E9BE-386A21B23588}"/>
              </a:ext>
            </a:extLst>
          </p:cNvPr>
          <p:cNvSpPr>
            <a:spLocks noGrp="1"/>
          </p:cNvSpPr>
          <p:nvPr>
            <p:ph type="sldNum" sz="quarter" idx="12"/>
          </p:nvPr>
        </p:nvSpPr>
        <p:spPr/>
        <p:txBody>
          <a:bodyPr/>
          <a:lstStyle/>
          <a:p>
            <a:fld id="{8281A647-1201-418D-AC2B-62ED9A40C78E}" type="slidenum">
              <a:rPr lang="en-CA" smtClean="0"/>
              <a:t>10</a:t>
            </a:fld>
            <a:endParaRPr lang="en-CA" dirty="0"/>
          </a:p>
        </p:txBody>
      </p:sp>
      <p:sp>
        <p:nvSpPr>
          <p:cNvPr id="6" name="Footer Placeholder 5">
            <a:extLst>
              <a:ext uri="{FF2B5EF4-FFF2-40B4-BE49-F238E27FC236}">
                <a16:creationId xmlns:a16="http://schemas.microsoft.com/office/drawing/2014/main" id="{F8DDE2A0-08D7-EB9F-E53D-2C9DA9DC4A8D}"/>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2088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CE4-7B12-3630-69B0-D810267C635C}"/>
              </a:ext>
            </a:extLst>
          </p:cNvPr>
          <p:cNvSpPr>
            <a:spLocks noGrp="1"/>
          </p:cNvSpPr>
          <p:nvPr>
            <p:ph type="title"/>
          </p:nvPr>
        </p:nvSpPr>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Expanding the SMR specification  </a:t>
            </a:r>
            <a:endParaRPr lang="en-CA" dirty="0"/>
          </a:p>
        </p:txBody>
      </p:sp>
      <p:sp>
        <p:nvSpPr>
          <p:cNvPr id="4" name="Date Placeholder 3">
            <a:extLst>
              <a:ext uri="{FF2B5EF4-FFF2-40B4-BE49-F238E27FC236}">
                <a16:creationId xmlns:a16="http://schemas.microsoft.com/office/drawing/2014/main" id="{50F1E99D-6282-DFFF-701F-CF77BD69A173}"/>
              </a:ext>
            </a:extLst>
          </p:cNvPr>
          <p:cNvSpPr>
            <a:spLocks noGrp="1"/>
          </p:cNvSpPr>
          <p:nvPr>
            <p:ph type="dt" sz="half" idx="10"/>
          </p:nvPr>
        </p:nvSpPr>
        <p:spPr/>
        <p:txBody>
          <a:bodyPr/>
          <a:lstStyle/>
          <a:p>
            <a:fld id="{C31DED09-E365-4EFB-9936-DB26C4FC1056}" type="datetime1">
              <a:rPr lang="en-CA" smtClean="0"/>
              <a:t>2025-03-05</a:t>
            </a:fld>
            <a:endParaRPr lang="en-CA" dirty="0"/>
          </a:p>
        </p:txBody>
      </p:sp>
      <p:sp>
        <p:nvSpPr>
          <p:cNvPr id="5" name="Slide Number Placeholder 4">
            <a:extLst>
              <a:ext uri="{FF2B5EF4-FFF2-40B4-BE49-F238E27FC236}">
                <a16:creationId xmlns:a16="http://schemas.microsoft.com/office/drawing/2014/main" id="{4DF4C39C-F3AD-551B-4CD4-93478922C0EF}"/>
              </a:ext>
            </a:extLst>
          </p:cNvPr>
          <p:cNvSpPr>
            <a:spLocks noGrp="1"/>
          </p:cNvSpPr>
          <p:nvPr>
            <p:ph type="sldNum" sz="quarter" idx="12"/>
          </p:nvPr>
        </p:nvSpPr>
        <p:spPr/>
        <p:txBody>
          <a:bodyPr/>
          <a:lstStyle/>
          <a:p>
            <a:fld id="{8281A647-1201-418D-AC2B-62ED9A40C78E}" type="slidenum">
              <a:rPr lang="en-CA" smtClean="0"/>
              <a:t>11</a:t>
            </a:fld>
            <a:endParaRPr lang="en-CA" dirty="0"/>
          </a:p>
        </p:txBody>
      </p:sp>
      <p:pic>
        <p:nvPicPr>
          <p:cNvPr id="7" name="Graphic 6" descr="Marker with solid fill">
            <a:extLst>
              <a:ext uri="{FF2B5EF4-FFF2-40B4-BE49-F238E27FC236}">
                <a16:creationId xmlns:a16="http://schemas.microsoft.com/office/drawing/2014/main" id="{5C8C4EB5-D256-CCBE-3C00-129F3A21FB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472" y="2850267"/>
            <a:ext cx="914400" cy="914400"/>
          </a:xfrm>
          <a:prstGeom prst="rect">
            <a:avLst/>
          </a:prstGeom>
        </p:spPr>
      </p:pic>
      <p:pic>
        <p:nvPicPr>
          <p:cNvPr id="10" name="Graphic 9" descr="Marker with solid fill">
            <a:extLst>
              <a:ext uri="{FF2B5EF4-FFF2-40B4-BE49-F238E27FC236}">
                <a16:creationId xmlns:a16="http://schemas.microsoft.com/office/drawing/2014/main" id="{5415BFED-4CFC-D19B-0B3B-D6FA3306E6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3681" y="2850267"/>
            <a:ext cx="914400" cy="914400"/>
          </a:xfrm>
          <a:prstGeom prst="rect">
            <a:avLst/>
          </a:prstGeom>
        </p:spPr>
      </p:pic>
      <p:pic>
        <p:nvPicPr>
          <p:cNvPr id="11" name="Graphic 10" descr="Marker with solid fill">
            <a:extLst>
              <a:ext uri="{FF2B5EF4-FFF2-40B4-BE49-F238E27FC236}">
                <a16:creationId xmlns:a16="http://schemas.microsoft.com/office/drawing/2014/main" id="{DA760E65-DDB1-E63B-959F-D4FBCA54DA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3890" y="2850267"/>
            <a:ext cx="914400" cy="914400"/>
          </a:xfrm>
          <a:prstGeom prst="rect">
            <a:avLst/>
          </a:prstGeom>
        </p:spPr>
      </p:pic>
      <p:sp>
        <p:nvSpPr>
          <p:cNvPr id="12" name="Speech Bubble: Oval 11">
            <a:extLst>
              <a:ext uri="{FF2B5EF4-FFF2-40B4-BE49-F238E27FC236}">
                <a16:creationId xmlns:a16="http://schemas.microsoft.com/office/drawing/2014/main" id="{979B4787-4869-B20D-72FC-EFD859F2DDF2}"/>
              </a:ext>
            </a:extLst>
          </p:cNvPr>
          <p:cNvSpPr/>
          <p:nvPr/>
        </p:nvSpPr>
        <p:spPr>
          <a:xfrm>
            <a:off x="5063560" y="2227213"/>
            <a:ext cx="1409459" cy="555585"/>
          </a:xfrm>
          <a:prstGeom prst="wedgeEllipseCallou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Speech Bubble: Oval 12">
            <a:extLst>
              <a:ext uri="{FF2B5EF4-FFF2-40B4-BE49-F238E27FC236}">
                <a16:creationId xmlns:a16="http://schemas.microsoft.com/office/drawing/2014/main" id="{79398B36-843B-D014-2FF7-5F2D095374CB}"/>
              </a:ext>
            </a:extLst>
          </p:cNvPr>
          <p:cNvSpPr/>
          <p:nvPr/>
        </p:nvSpPr>
        <p:spPr>
          <a:xfrm>
            <a:off x="1023151" y="2189544"/>
            <a:ext cx="1500609" cy="646331"/>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A23FD8ED-582B-7828-AAB5-E03478247506}"/>
              </a:ext>
            </a:extLst>
          </p:cNvPr>
          <p:cNvSpPr txBox="1"/>
          <p:nvPr/>
        </p:nvSpPr>
        <p:spPr>
          <a:xfrm>
            <a:off x="633472" y="3877520"/>
            <a:ext cx="2019059" cy="369332"/>
          </a:xfrm>
          <a:prstGeom prst="rect">
            <a:avLst/>
          </a:prstGeom>
          <a:noFill/>
        </p:spPr>
        <p:txBody>
          <a:bodyPr wrap="square" rtlCol="0">
            <a:spAutoFit/>
          </a:bodyPr>
          <a:lstStyle/>
          <a:p>
            <a:r>
              <a:rPr lang="en-CA" dirty="0"/>
              <a:t>NODE 1</a:t>
            </a:r>
          </a:p>
        </p:txBody>
      </p:sp>
      <p:sp>
        <p:nvSpPr>
          <p:cNvPr id="15" name="TextBox 14">
            <a:extLst>
              <a:ext uri="{FF2B5EF4-FFF2-40B4-BE49-F238E27FC236}">
                <a16:creationId xmlns:a16="http://schemas.microsoft.com/office/drawing/2014/main" id="{B696C724-4195-E595-AD34-E0B61A5746C3}"/>
              </a:ext>
            </a:extLst>
          </p:cNvPr>
          <p:cNvSpPr txBox="1"/>
          <p:nvPr/>
        </p:nvSpPr>
        <p:spPr>
          <a:xfrm>
            <a:off x="2648551" y="3881341"/>
            <a:ext cx="2019059" cy="369332"/>
          </a:xfrm>
          <a:prstGeom prst="rect">
            <a:avLst/>
          </a:prstGeom>
          <a:noFill/>
        </p:spPr>
        <p:txBody>
          <a:bodyPr wrap="square" rtlCol="0">
            <a:spAutoFit/>
          </a:bodyPr>
          <a:lstStyle/>
          <a:p>
            <a:r>
              <a:rPr lang="en-CA" dirty="0"/>
              <a:t>NODE 2</a:t>
            </a:r>
          </a:p>
        </p:txBody>
      </p:sp>
      <p:sp>
        <p:nvSpPr>
          <p:cNvPr id="16" name="TextBox 15">
            <a:extLst>
              <a:ext uri="{FF2B5EF4-FFF2-40B4-BE49-F238E27FC236}">
                <a16:creationId xmlns:a16="http://schemas.microsoft.com/office/drawing/2014/main" id="{B2F74C3E-4573-6C90-EBB4-14A0ED46CA00}"/>
              </a:ext>
            </a:extLst>
          </p:cNvPr>
          <p:cNvSpPr txBox="1"/>
          <p:nvPr/>
        </p:nvSpPr>
        <p:spPr>
          <a:xfrm>
            <a:off x="4872156" y="3905454"/>
            <a:ext cx="2019059" cy="369332"/>
          </a:xfrm>
          <a:prstGeom prst="rect">
            <a:avLst/>
          </a:prstGeom>
          <a:noFill/>
        </p:spPr>
        <p:txBody>
          <a:bodyPr wrap="square" rtlCol="0">
            <a:spAutoFit/>
          </a:bodyPr>
          <a:lstStyle/>
          <a:p>
            <a:r>
              <a:rPr lang="en-CA" dirty="0"/>
              <a:t>NODE N</a:t>
            </a:r>
          </a:p>
        </p:txBody>
      </p:sp>
      <p:sp>
        <p:nvSpPr>
          <p:cNvPr id="17" name="TextBox 16">
            <a:extLst>
              <a:ext uri="{FF2B5EF4-FFF2-40B4-BE49-F238E27FC236}">
                <a16:creationId xmlns:a16="http://schemas.microsoft.com/office/drawing/2014/main" id="{ECD64D28-E313-BA63-A44D-6662EB01DA2C}"/>
              </a:ext>
            </a:extLst>
          </p:cNvPr>
          <p:cNvSpPr txBox="1"/>
          <p:nvPr/>
        </p:nvSpPr>
        <p:spPr>
          <a:xfrm>
            <a:off x="1307267" y="2229860"/>
            <a:ext cx="914401" cy="584775"/>
          </a:xfrm>
          <a:prstGeom prst="rect">
            <a:avLst/>
          </a:prstGeom>
          <a:noFill/>
        </p:spPr>
        <p:txBody>
          <a:bodyPr wrap="square" rtlCol="0">
            <a:spAutoFit/>
          </a:bodyPr>
          <a:lstStyle/>
          <a:p>
            <a:r>
              <a:rPr lang="en-CA" sz="1600" b="1" dirty="0"/>
              <a:t>C1&lt;C2</a:t>
            </a:r>
          </a:p>
          <a:p>
            <a:r>
              <a:rPr lang="en-CA" sz="1600" b="1" dirty="0"/>
              <a:t>&lt;C3&lt;C4</a:t>
            </a:r>
          </a:p>
        </p:txBody>
      </p:sp>
      <p:sp>
        <p:nvSpPr>
          <p:cNvPr id="18" name="TextBox 17">
            <a:extLst>
              <a:ext uri="{FF2B5EF4-FFF2-40B4-BE49-F238E27FC236}">
                <a16:creationId xmlns:a16="http://schemas.microsoft.com/office/drawing/2014/main" id="{FEF50728-5DBE-A7B9-5AB7-1696CDE21182}"/>
              </a:ext>
            </a:extLst>
          </p:cNvPr>
          <p:cNvSpPr txBox="1"/>
          <p:nvPr/>
        </p:nvSpPr>
        <p:spPr>
          <a:xfrm>
            <a:off x="5311088" y="2208646"/>
            <a:ext cx="914401" cy="584775"/>
          </a:xfrm>
          <a:prstGeom prst="rect">
            <a:avLst/>
          </a:prstGeom>
          <a:noFill/>
        </p:spPr>
        <p:txBody>
          <a:bodyPr wrap="square" rtlCol="0">
            <a:spAutoFit/>
          </a:bodyPr>
          <a:lstStyle/>
          <a:p>
            <a:r>
              <a:rPr lang="en-CA" sz="1600" b="1" dirty="0"/>
              <a:t>C4&lt;C1&lt;C2&lt;C3</a:t>
            </a:r>
          </a:p>
        </p:txBody>
      </p:sp>
      <p:sp>
        <p:nvSpPr>
          <p:cNvPr id="19" name="TextBox 18">
            <a:extLst>
              <a:ext uri="{FF2B5EF4-FFF2-40B4-BE49-F238E27FC236}">
                <a16:creationId xmlns:a16="http://schemas.microsoft.com/office/drawing/2014/main" id="{91751DDF-B6BB-AC68-AB68-F69B3128CC80}"/>
              </a:ext>
            </a:extLst>
          </p:cNvPr>
          <p:cNvSpPr txBox="1"/>
          <p:nvPr/>
        </p:nvSpPr>
        <p:spPr>
          <a:xfrm>
            <a:off x="7812845" y="1921946"/>
            <a:ext cx="4760690" cy="3046988"/>
          </a:xfrm>
          <a:prstGeom prst="rect">
            <a:avLst/>
          </a:prstGeom>
          <a:noFill/>
        </p:spPr>
        <p:txBody>
          <a:bodyPr wrap="square" rtlCol="0">
            <a:spAutoFit/>
          </a:bodyPr>
          <a:lstStyle/>
          <a:p>
            <a:r>
              <a:rPr lang="en-CA" sz="2400" dirty="0">
                <a:latin typeface="Calibri" panose="020F0502020204030204" pitchFamily="34" charset="0"/>
                <a:ea typeface="Calibri" panose="020F0502020204030204" pitchFamily="34" charset="0"/>
                <a:cs typeface="Calibri" panose="020F0502020204030204" pitchFamily="34" charset="0"/>
              </a:rPr>
              <a:t>Node 1 : C1 &lt; C2 &lt; C3 &lt; C4</a:t>
            </a:r>
          </a:p>
          <a:p>
            <a:r>
              <a:rPr lang="en-CA" sz="2400" dirty="0">
                <a:latin typeface="Calibri" panose="020F0502020204030204" pitchFamily="34" charset="0"/>
                <a:ea typeface="Calibri" panose="020F0502020204030204" pitchFamily="34" charset="0"/>
                <a:cs typeface="Calibri" panose="020F0502020204030204" pitchFamily="34" charset="0"/>
              </a:rPr>
              <a:t>  </a:t>
            </a:r>
          </a:p>
          <a:p>
            <a:r>
              <a:rPr lang="en-CA" sz="2400" dirty="0">
                <a:latin typeface="Calibri" panose="020F0502020204030204" pitchFamily="34" charset="0"/>
                <a:ea typeface="Calibri" panose="020F0502020204030204" pitchFamily="34" charset="0"/>
                <a:cs typeface="Calibri" panose="020F0502020204030204" pitchFamily="34" charset="0"/>
              </a:rPr>
              <a:t>Node 2 : C2 &lt; C3 &lt; C4 &lt; C1</a:t>
            </a:r>
          </a:p>
          <a:p>
            <a:endParaRPr lang="en-CA" sz="2400" dirty="0">
              <a:latin typeface="Calibri" panose="020F0502020204030204" pitchFamily="34" charset="0"/>
              <a:ea typeface="Calibri" panose="020F0502020204030204" pitchFamily="34" charset="0"/>
              <a:cs typeface="Calibri" panose="020F0502020204030204" pitchFamily="34" charset="0"/>
            </a:endParaRPr>
          </a:p>
          <a:p>
            <a:r>
              <a:rPr lang="en-CA" sz="2400" dirty="0">
                <a:latin typeface="Calibri" panose="020F0502020204030204" pitchFamily="34" charset="0"/>
                <a:ea typeface="Calibri" panose="020F0502020204030204" pitchFamily="34" charset="0"/>
                <a:cs typeface="Calibri" panose="020F0502020204030204" pitchFamily="34" charset="0"/>
              </a:rPr>
              <a:t>Node 3 : C3 &lt; C4 &lt; C1 &lt; C2</a:t>
            </a:r>
          </a:p>
          <a:p>
            <a:r>
              <a:rPr lang="en-CA" sz="2400" dirty="0">
                <a:latin typeface="Calibri" panose="020F0502020204030204" pitchFamily="34" charset="0"/>
                <a:ea typeface="Calibri" panose="020F0502020204030204" pitchFamily="34" charset="0"/>
                <a:cs typeface="Calibri" panose="020F0502020204030204" pitchFamily="34" charset="0"/>
              </a:rPr>
              <a:t> </a:t>
            </a:r>
          </a:p>
          <a:p>
            <a:r>
              <a:rPr lang="en-CA" sz="2400" dirty="0">
                <a:latin typeface="Calibri" panose="020F0502020204030204" pitchFamily="34" charset="0"/>
                <a:ea typeface="Calibri" panose="020F0502020204030204" pitchFamily="34" charset="0"/>
                <a:cs typeface="Calibri" panose="020F0502020204030204" pitchFamily="34" charset="0"/>
              </a:rPr>
              <a:t>Node 4 : C4 &lt; C1 &lt; C2 &lt; C3 </a:t>
            </a:r>
          </a:p>
          <a:p>
            <a:endParaRPr lang="en-CA"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45736DC4-F764-D3A7-BA0F-D7F23059E6AE}"/>
              </a:ext>
            </a:extLst>
          </p:cNvPr>
          <p:cNvGrpSpPr/>
          <p:nvPr/>
        </p:nvGrpSpPr>
        <p:grpSpPr>
          <a:xfrm>
            <a:off x="7439857" y="2003237"/>
            <a:ext cx="421665" cy="2557191"/>
            <a:chOff x="7621429" y="1901684"/>
            <a:chExt cx="421665" cy="2557191"/>
          </a:xfrm>
        </p:grpSpPr>
        <p:pic>
          <p:nvPicPr>
            <p:cNvPr id="20" name="Graphic 19" descr="Marker with solid fill">
              <a:extLst>
                <a:ext uri="{FF2B5EF4-FFF2-40B4-BE49-F238E27FC236}">
                  <a16:creationId xmlns:a16="http://schemas.microsoft.com/office/drawing/2014/main" id="{934A5950-A02C-3A74-CDE7-F8BC3F114FA6}"/>
                </a:ext>
              </a:extLst>
            </p:cNvPr>
            <p:cNvPicPr>
              <a:picLocks noChangeAspect="1"/>
            </p:cNvPicPr>
            <p:nvPr/>
          </p:nvPicPr>
          <p:blipFill>
            <a:blip r:embed="rId2">
              <a:extLst>
                <a:ext uri="{96DAC541-7B7A-43D3-8B79-37D633B846F1}">
                  <asvg:svgBlip xmlns:asvg="http://schemas.microsoft.com/office/drawing/2016/SVG/main" r:embed="rId8"/>
                </a:ext>
              </a:extLst>
            </a:blip>
            <a:stretch>
              <a:fillRect/>
            </a:stretch>
          </p:blipFill>
          <p:spPr>
            <a:xfrm>
              <a:off x="7633004" y="1901684"/>
              <a:ext cx="408506" cy="408506"/>
            </a:xfrm>
            <a:prstGeom prst="rect">
              <a:avLst/>
            </a:prstGeom>
          </p:spPr>
        </p:pic>
        <p:pic>
          <p:nvPicPr>
            <p:cNvPr id="21" name="Graphic 20" descr="Marker with solid fill">
              <a:extLst>
                <a:ext uri="{FF2B5EF4-FFF2-40B4-BE49-F238E27FC236}">
                  <a16:creationId xmlns:a16="http://schemas.microsoft.com/office/drawing/2014/main" id="{76D09673-7C34-D691-82AA-C32F1D9879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3004" y="2610324"/>
              <a:ext cx="408506" cy="408506"/>
            </a:xfrm>
            <a:prstGeom prst="rect">
              <a:avLst/>
            </a:prstGeom>
          </p:spPr>
        </p:pic>
        <p:pic>
          <p:nvPicPr>
            <p:cNvPr id="22" name="Graphic 21" descr="Marker with solid fill">
              <a:extLst>
                <a:ext uri="{FF2B5EF4-FFF2-40B4-BE49-F238E27FC236}">
                  <a16:creationId xmlns:a16="http://schemas.microsoft.com/office/drawing/2014/main" id="{5EF0C998-57C8-04AC-172B-DBAA584472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21429" y="3369275"/>
              <a:ext cx="408506" cy="408506"/>
            </a:xfrm>
            <a:prstGeom prst="rect">
              <a:avLst/>
            </a:prstGeom>
          </p:spPr>
        </p:pic>
        <p:pic>
          <p:nvPicPr>
            <p:cNvPr id="23" name="Graphic 22" descr="Marker with solid fill">
              <a:extLst>
                <a:ext uri="{FF2B5EF4-FFF2-40B4-BE49-F238E27FC236}">
                  <a16:creationId xmlns:a16="http://schemas.microsoft.com/office/drawing/2014/main" id="{EC3D3DB2-15BB-6F1E-AE56-24684C17CA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34588" y="4050369"/>
              <a:ext cx="408506" cy="408506"/>
            </a:xfrm>
            <a:prstGeom prst="rect">
              <a:avLst/>
            </a:prstGeom>
          </p:spPr>
        </p:pic>
      </p:grpSp>
      <p:sp>
        <p:nvSpPr>
          <p:cNvPr id="25" name="TextBox 24">
            <a:extLst>
              <a:ext uri="{FF2B5EF4-FFF2-40B4-BE49-F238E27FC236}">
                <a16:creationId xmlns:a16="http://schemas.microsoft.com/office/drawing/2014/main" id="{A168CF32-16B8-87B1-2399-6714B1FDCACF}"/>
              </a:ext>
            </a:extLst>
          </p:cNvPr>
          <p:cNvSpPr txBox="1"/>
          <p:nvPr/>
        </p:nvSpPr>
        <p:spPr>
          <a:xfrm>
            <a:off x="8349273" y="4830860"/>
            <a:ext cx="3265854" cy="738664"/>
          </a:xfrm>
          <a:prstGeom prst="rect">
            <a:avLst/>
          </a:prstGeom>
          <a:noFill/>
        </p:spPr>
        <p:txBody>
          <a:bodyPr wrap="square" rtlCol="0">
            <a:spAutoFit/>
          </a:bodyPr>
          <a:lstStyle/>
          <a:p>
            <a:r>
              <a:rPr lang="en-CA" sz="2400" b="1" dirty="0">
                <a:latin typeface="Calibri" panose="020F0502020204030204" pitchFamily="34" charset="0"/>
                <a:ea typeface="Calibri" panose="020F0502020204030204" pitchFamily="34" charset="0"/>
                <a:cs typeface="Calibri" panose="020F0502020204030204" pitchFamily="34" charset="0"/>
              </a:rPr>
              <a:t>Condorcet cycle</a:t>
            </a:r>
          </a:p>
          <a:p>
            <a:endParaRPr lang="en-CA" dirty="0"/>
          </a:p>
        </p:txBody>
      </p:sp>
      <p:sp>
        <p:nvSpPr>
          <p:cNvPr id="26" name="Speech Bubble: Oval 25">
            <a:extLst>
              <a:ext uri="{FF2B5EF4-FFF2-40B4-BE49-F238E27FC236}">
                <a16:creationId xmlns:a16="http://schemas.microsoft.com/office/drawing/2014/main" id="{113A740E-0A7B-ED96-8AC6-AFDE2E561B15}"/>
              </a:ext>
            </a:extLst>
          </p:cNvPr>
          <p:cNvSpPr/>
          <p:nvPr/>
        </p:nvSpPr>
        <p:spPr>
          <a:xfrm>
            <a:off x="2936411" y="2177867"/>
            <a:ext cx="1500609" cy="646331"/>
          </a:xfrm>
          <a:prstGeom prst="wedgeEllipseCallou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a:extLst>
              <a:ext uri="{FF2B5EF4-FFF2-40B4-BE49-F238E27FC236}">
                <a16:creationId xmlns:a16="http://schemas.microsoft.com/office/drawing/2014/main" id="{0B9003E5-A90A-A1C6-960A-554777905879}"/>
              </a:ext>
            </a:extLst>
          </p:cNvPr>
          <p:cNvSpPr txBox="1"/>
          <p:nvPr/>
        </p:nvSpPr>
        <p:spPr>
          <a:xfrm>
            <a:off x="3231144" y="2208646"/>
            <a:ext cx="914401" cy="584775"/>
          </a:xfrm>
          <a:prstGeom prst="rect">
            <a:avLst/>
          </a:prstGeom>
          <a:noFill/>
        </p:spPr>
        <p:txBody>
          <a:bodyPr wrap="square" rtlCol="0">
            <a:spAutoFit/>
          </a:bodyPr>
          <a:lstStyle/>
          <a:p>
            <a:r>
              <a:rPr lang="en-CA" sz="1600" b="1" dirty="0"/>
              <a:t>C1&lt;C2</a:t>
            </a:r>
          </a:p>
          <a:p>
            <a:r>
              <a:rPr lang="en-CA" sz="1600" b="1" dirty="0"/>
              <a:t>&lt;C4&lt;C3</a:t>
            </a:r>
          </a:p>
        </p:txBody>
      </p:sp>
      <p:sp>
        <p:nvSpPr>
          <p:cNvPr id="28" name="TextBox 27">
            <a:extLst>
              <a:ext uri="{FF2B5EF4-FFF2-40B4-BE49-F238E27FC236}">
                <a16:creationId xmlns:a16="http://schemas.microsoft.com/office/drawing/2014/main" id="{0A523E7E-9872-8666-1D91-870A87E79249}"/>
              </a:ext>
            </a:extLst>
          </p:cNvPr>
          <p:cNvSpPr txBox="1"/>
          <p:nvPr/>
        </p:nvSpPr>
        <p:spPr>
          <a:xfrm>
            <a:off x="636157" y="4635610"/>
            <a:ext cx="6043846" cy="1446550"/>
          </a:xfrm>
          <a:prstGeom prst="rect">
            <a:avLst/>
          </a:prstGeom>
          <a:noFill/>
        </p:spPr>
        <p:txBody>
          <a:bodyPr wrap="squar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Each node has their own preferences, and the command ordering are decided based on timestamps.</a:t>
            </a:r>
          </a:p>
          <a:p>
            <a:endParaRPr lang="en-CA" sz="2200" dirty="0"/>
          </a:p>
        </p:txBody>
      </p:sp>
      <p:sp>
        <p:nvSpPr>
          <p:cNvPr id="29" name="Footer Placeholder 28">
            <a:extLst>
              <a:ext uri="{FF2B5EF4-FFF2-40B4-BE49-F238E27FC236}">
                <a16:creationId xmlns:a16="http://schemas.microsoft.com/office/drawing/2014/main" id="{634505A0-9EC7-0424-303E-9FA5AEE32018}"/>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55438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9B6D-A25F-5456-40DA-FC7FA99FA3B5}"/>
              </a:ext>
            </a:extLst>
          </p:cNvPr>
          <p:cNvSpPr>
            <a:spLocks noGrp="1"/>
          </p:cNvSpPr>
          <p:nvPr>
            <p:ph type="title"/>
          </p:nvPr>
        </p:nvSpPr>
        <p:spPr/>
        <p:txBody>
          <a:bodyPr/>
          <a:lstStyle/>
          <a:p>
            <a:r>
              <a:rPr lang="en-US" dirty="0">
                <a:latin typeface="Georgia" panose="02040502050405020303" pitchFamily="18" charset="0"/>
              </a:rPr>
              <a:t>Ordering Unanimity</a:t>
            </a:r>
            <a:endParaRPr lang="en-CA" dirty="0">
              <a:latin typeface="Georgia" panose="02040502050405020303" pitchFamily="18" charset="0"/>
            </a:endParaRPr>
          </a:p>
        </p:txBody>
      </p:sp>
      <p:sp>
        <p:nvSpPr>
          <p:cNvPr id="3" name="Content Placeholder 2">
            <a:extLst>
              <a:ext uri="{FF2B5EF4-FFF2-40B4-BE49-F238E27FC236}">
                <a16:creationId xmlns:a16="http://schemas.microsoft.com/office/drawing/2014/main" id="{6A1CA3F2-5153-022B-AC63-3C42F5498AC4}"/>
              </a:ext>
            </a:extLst>
          </p:cNvPr>
          <p:cNvSpPr>
            <a:spLocks noGrp="1"/>
          </p:cNvSpPr>
          <p:nvPr>
            <p:ph idx="1"/>
          </p:nvPr>
        </p:nvSpPr>
        <p:spPr/>
        <p:txBody>
          <a:bodyPr/>
          <a:lstStyle/>
          <a:p>
            <a:r>
              <a:rPr lang="en-US" b="1" dirty="0"/>
              <a:t>Ordering Unanimity</a:t>
            </a:r>
            <a:r>
              <a:rPr lang="en-US" dirty="0"/>
              <a:t> simply means that if all the correct nodes agree on the relative order of two commands, then that order must be reflected in the final ledger. </a:t>
            </a:r>
          </a:p>
          <a:p>
            <a:endParaRPr lang="en-US" dirty="0"/>
          </a:p>
        </p:txBody>
      </p:sp>
      <p:sp>
        <p:nvSpPr>
          <p:cNvPr id="4" name="Date Placeholder 3">
            <a:extLst>
              <a:ext uri="{FF2B5EF4-FFF2-40B4-BE49-F238E27FC236}">
                <a16:creationId xmlns:a16="http://schemas.microsoft.com/office/drawing/2014/main" id="{E7B9CC96-16C6-4886-8ABC-D7A2AC9E666B}"/>
              </a:ext>
            </a:extLst>
          </p:cNvPr>
          <p:cNvSpPr>
            <a:spLocks noGrp="1"/>
          </p:cNvSpPr>
          <p:nvPr>
            <p:ph type="dt" sz="half" idx="10"/>
          </p:nvPr>
        </p:nvSpPr>
        <p:spPr/>
        <p:txBody>
          <a:bodyPr/>
          <a:lstStyle/>
          <a:p>
            <a:fld id="{0FA03354-2ED8-4922-B617-7337485E2266}" type="datetime1">
              <a:rPr lang="en-CA" smtClean="0"/>
              <a:t>2025-03-05</a:t>
            </a:fld>
            <a:endParaRPr lang="en-CA" dirty="0"/>
          </a:p>
        </p:txBody>
      </p:sp>
      <p:sp>
        <p:nvSpPr>
          <p:cNvPr id="5" name="Slide Number Placeholder 4">
            <a:extLst>
              <a:ext uri="{FF2B5EF4-FFF2-40B4-BE49-F238E27FC236}">
                <a16:creationId xmlns:a16="http://schemas.microsoft.com/office/drawing/2014/main" id="{D870801B-7485-A006-0FD2-3719E3FB05A1}"/>
              </a:ext>
            </a:extLst>
          </p:cNvPr>
          <p:cNvSpPr>
            <a:spLocks noGrp="1"/>
          </p:cNvSpPr>
          <p:nvPr>
            <p:ph type="sldNum" sz="quarter" idx="12"/>
          </p:nvPr>
        </p:nvSpPr>
        <p:spPr/>
        <p:txBody>
          <a:bodyPr/>
          <a:lstStyle/>
          <a:p>
            <a:fld id="{8281A647-1201-418D-AC2B-62ED9A40C78E}" type="slidenum">
              <a:rPr lang="en-CA" smtClean="0"/>
              <a:t>12</a:t>
            </a:fld>
            <a:endParaRPr lang="en-CA" dirty="0"/>
          </a:p>
        </p:txBody>
      </p:sp>
      <p:pic>
        <p:nvPicPr>
          <p:cNvPr id="6" name="Graphic 5" descr="Marker with solid fill">
            <a:extLst>
              <a:ext uri="{FF2B5EF4-FFF2-40B4-BE49-F238E27FC236}">
                <a16:creationId xmlns:a16="http://schemas.microsoft.com/office/drawing/2014/main" id="{399B6137-CC9E-DCB2-3CC7-0DB9B64313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735" y="4100331"/>
            <a:ext cx="914400" cy="914400"/>
          </a:xfrm>
          <a:prstGeom prst="rect">
            <a:avLst/>
          </a:prstGeom>
        </p:spPr>
      </p:pic>
      <p:pic>
        <p:nvPicPr>
          <p:cNvPr id="7" name="Graphic 6" descr="Marker with solid fill">
            <a:extLst>
              <a:ext uri="{FF2B5EF4-FFF2-40B4-BE49-F238E27FC236}">
                <a16:creationId xmlns:a16="http://schemas.microsoft.com/office/drawing/2014/main" id="{C465BA3D-CCD9-F8CD-FC9E-7D75B9913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71944" y="4100331"/>
            <a:ext cx="914400" cy="914400"/>
          </a:xfrm>
          <a:prstGeom prst="rect">
            <a:avLst/>
          </a:prstGeom>
        </p:spPr>
      </p:pic>
      <p:pic>
        <p:nvPicPr>
          <p:cNvPr id="8" name="Graphic 7" descr="Marker with solid fill">
            <a:extLst>
              <a:ext uri="{FF2B5EF4-FFF2-40B4-BE49-F238E27FC236}">
                <a16:creationId xmlns:a16="http://schemas.microsoft.com/office/drawing/2014/main" id="{58ED8F2B-A9E0-18B4-3EFD-296700B6EB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82153" y="4100331"/>
            <a:ext cx="914400" cy="914400"/>
          </a:xfrm>
          <a:prstGeom prst="rect">
            <a:avLst/>
          </a:prstGeom>
        </p:spPr>
      </p:pic>
      <p:sp>
        <p:nvSpPr>
          <p:cNvPr id="9" name="Speech Bubble: Oval 8">
            <a:extLst>
              <a:ext uri="{FF2B5EF4-FFF2-40B4-BE49-F238E27FC236}">
                <a16:creationId xmlns:a16="http://schemas.microsoft.com/office/drawing/2014/main" id="{8B11F482-94F6-5348-0C9D-71E93C8D8F41}"/>
              </a:ext>
            </a:extLst>
          </p:cNvPr>
          <p:cNvSpPr/>
          <p:nvPr/>
        </p:nvSpPr>
        <p:spPr>
          <a:xfrm>
            <a:off x="5491823" y="3477277"/>
            <a:ext cx="1409459" cy="555585"/>
          </a:xfrm>
          <a:prstGeom prst="wedgeEllipseCallou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Speech Bubble: Oval 9">
            <a:extLst>
              <a:ext uri="{FF2B5EF4-FFF2-40B4-BE49-F238E27FC236}">
                <a16:creationId xmlns:a16="http://schemas.microsoft.com/office/drawing/2014/main" id="{1F091141-4D26-FCE0-9B58-0B9547E04CB8}"/>
              </a:ext>
            </a:extLst>
          </p:cNvPr>
          <p:cNvSpPr/>
          <p:nvPr/>
        </p:nvSpPr>
        <p:spPr>
          <a:xfrm>
            <a:off x="1451414" y="3439608"/>
            <a:ext cx="1500609" cy="646331"/>
          </a:xfrm>
          <a:prstGeom prst="wedgeEllipse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6BF6A5DA-0562-BE9D-4B38-6683FC7CDF18}"/>
              </a:ext>
            </a:extLst>
          </p:cNvPr>
          <p:cNvSpPr txBox="1"/>
          <p:nvPr/>
        </p:nvSpPr>
        <p:spPr>
          <a:xfrm>
            <a:off x="1061735" y="5127584"/>
            <a:ext cx="2019059" cy="369332"/>
          </a:xfrm>
          <a:prstGeom prst="rect">
            <a:avLst/>
          </a:prstGeom>
          <a:noFill/>
        </p:spPr>
        <p:txBody>
          <a:bodyPr wrap="square" rtlCol="0">
            <a:spAutoFit/>
          </a:bodyPr>
          <a:lstStyle/>
          <a:p>
            <a:r>
              <a:rPr lang="en-CA" dirty="0"/>
              <a:t>NODE 1</a:t>
            </a:r>
          </a:p>
        </p:txBody>
      </p:sp>
      <p:sp>
        <p:nvSpPr>
          <p:cNvPr id="12" name="TextBox 11">
            <a:extLst>
              <a:ext uri="{FF2B5EF4-FFF2-40B4-BE49-F238E27FC236}">
                <a16:creationId xmlns:a16="http://schemas.microsoft.com/office/drawing/2014/main" id="{18F4236A-5C8F-BF5D-5CF5-0AC941426DFF}"/>
              </a:ext>
            </a:extLst>
          </p:cNvPr>
          <p:cNvSpPr txBox="1"/>
          <p:nvPr/>
        </p:nvSpPr>
        <p:spPr>
          <a:xfrm>
            <a:off x="3076814" y="5131405"/>
            <a:ext cx="2019059" cy="369332"/>
          </a:xfrm>
          <a:prstGeom prst="rect">
            <a:avLst/>
          </a:prstGeom>
          <a:noFill/>
        </p:spPr>
        <p:txBody>
          <a:bodyPr wrap="square" rtlCol="0">
            <a:spAutoFit/>
          </a:bodyPr>
          <a:lstStyle/>
          <a:p>
            <a:r>
              <a:rPr lang="en-CA" dirty="0"/>
              <a:t>NODE 2</a:t>
            </a:r>
          </a:p>
        </p:txBody>
      </p:sp>
      <p:sp>
        <p:nvSpPr>
          <p:cNvPr id="13" name="TextBox 12">
            <a:extLst>
              <a:ext uri="{FF2B5EF4-FFF2-40B4-BE49-F238E27FC236}">
                <a16:creationId xmlns:a16="http://schemas.microsoft.com/office/drawing/2014/main" id="{80CBF5C8-FE2A-3A48-7EE8-BC41FB592DFD}"/>
              </a:ext>
            </a:extLst>
          </p:cNvPr>
          <p:cNvSpPr txBox="1"/>
          <p:nvPr/>
        </p:nvSpPr>
        <p:spPr>
          <a:xfrm>
            <a:off x="5300419" y="5155518"/>
            <a:ext cx="2019059" cy="369332"/>
          </a:xfrm>
          <a:prstGeom prst="rect">
            <a:avLst/>
          </a:prstGeom>
          <a:noFill/>
        </p:spPr>
        <p:txBody>
          <a:bodyPr wrap="square" rtlCol="0">
            <a:spAutoFit/>
          </a:bodyPr>
          <a:lstStyle/>
          <a:p>
            <a:r>
              <a:rPr lang="en-CA" dirty="0"/>
              <a:t>NODE 3</a:t>
            </a:r>
          </a:p>
        </p:txBody>
      </p:sp>
      <p:sp>
        <p:nvSpPr>
          <p:cNvPr id="14" name="TextBox 13">
            <a:extLst>
              <a:ext uri="{FF2B5EF4-FFF2-40B4-BE49-F238E27FC236}">
                <a16:creationId xmlns:a16="http://schemas.microsoft.com/office/drawing/2014/main" id="{ED885034-8C6E-6B77-6AA9-9D39504640B7}"/>
              </a:ext>
            </a:extLst>
          </p:cNvPr>
          <p:cNvSpPr txBox="1"/>
          <p:nvPr/>
        </p:nvSpPr>
        <p:spPr>
          <a:xfrm>
            <a:off x="1735530" y="3479924"/>
            <a:ext cx="914401" cy="584775"/>
          </a:xfrm>
          <a:prstGeom prst="rect">
            <a:avLst/>
          </a:prstGeom>
          <a:noFill/>
        </p:spPr>
        <p:txBody>
          <a:bodyPr wrap="square" rtlCol="0">
            <a:spAutoFit/>
          </a:bodyPr>
          <a:lstStyle/>
          <a:p>
            <a:r>
              <a:rPr lang="en-CA" sz="1600" b="1" dirty="0"/>
              <a:t>C1&lt;C2</a:t>
            </a:r>
          </a:p>
          <a:p>
            <a:r>
              <a:rPr lang="en-CA" sz="1600" b="1" dirty="0"/>
              <a:t>&lt;C3&lt;C4</a:t>
            </a:r>
          </a:p>
        </p:txBody>
      </p:sp>
      <p:sp>
        <p:nvSpPr>
          <p:cNvPr id="15" name="TextBox 14">
            <a:extLst>
              <a:ext uri="{FF2B5EF4-FFF2-40B4-BE49-F238E27FC236}">
                <a16:creationId xmlns:a16="http://schemas.microsoft.com/office/drawing/2014/main" id="{8C58439A-2B9E-E51A-963C-486E163F6EC8}"/>
              </a:ext>
            </a:extLst>
          </p:cNvPr>
          <p:cNvSpPr txBox="1"/>
          <p:nvPr/>
        </p:nvSpPr>
        <p:spPr>
          <a:xfrm>
            <a:off x="5739351" y="3458710"/>
            <a:ext cx="914401" cy="584775"/>
          </a:xfrm>
          <a:prstGeom prst="rect">
            <a:avLst/>
          </a:prstGeom>
          <a:noFill/>
        </p:spPr>
        <p:txBody>
          <a:bodyPr wrap="square" rtlCol="0">
            <a:spAutoFit/>
          </a:bodyPr>
          <a:lstStyle/>
          <a:p>
            <a:r>
              <a:rPr lang="en-CA" sz="1600" b="1" dirty="0"/>
              <a:t>C1&lt;C2&lt;C3&lt;C4</a:t>
            </a:r>
          </a:p>
        </p:txBody>
      </p:sp>
      <p:sp>
        <p:nvSpPr>
          <p:cNvPr id="16" name="Speech Bubble: Oval 15">
            <a:extLst>
              <a:ext uri="{FF2B5EF4-FFF2-40B4-BE49-F238E27FC236}">
                <a16:creationId xmlns:a16="http://schemas.microsoft.com/office/drawing/2014/main" id="{B8DC5323-EE6B-DF3C-5D3E-ECBD771F15C3}"/>
              </a:ext>
            </a:extLst>
          </p:cNvPr>
          <p:cNvSpPr/>
          <p:nvPr/>
        </p:nvSpPr>
        <p:spPr>
          <a:xfrm>
            <a:off x="3364674" y="3427931"/>
            <a:ext cx="1500609" cy="646331"/>
          </a:xfrm>
          <a:prstGeom prst="wedgeEllipseCallou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72C16682-5D2E-A7FE-1338-5C9EC186A742}"/>
              </a:ext>
            </a:extLst>
          </p:cNvPr>
          <p:cNvSpPr txBox="1"/>
          <p:nvPr/>
        </p:nvSpPr>
        <p:spPr>
          <a:xfrm>
            <a:off x="3659407" y="3458710"/>
            <a:ext cx="914401" cy="584775"/>
          </a:xfrm>
          <a:prstGeom prst="rect">
            <a:avLst/>
          </a:prstGeom>
          <a:noFill/>
        </p:spPr>
        <p:txBody>
          <a:bodyPr wrap="square" rtlCol="0">
            <a:spAutoFit/>
          </a:bodyPr>
          <a:lstStyle/>
          <a:p>
            <a:r>
              <a:rPr lang="en-CA" sz="1600" b="1" dirty="0"/>
              <a:t>C1&lt;C2</a:t>
            </a:r>
          </a:p>
          <a:p>
            <a:r>
              <a:rPr lang="en-CA" sz="1600" b="1" dirty="0"/>
              <a:t>&lt;C4&lt;C3</a:t>
            </a:r>
          </a:p>
        </p:txBody>
      </p:sp>
      <p:sp>
        <p:nvSpPr>
          <p:cNvPr id="18" name="TextBox 17">
            <a:extLst>
              <a:ext uri="{FF2B5EF4-FFF2-40B4-BE49-F238E27FC236}">
                <a16:creationId xmlns:a16="http://schemas.microsoft.com/office/drawing/2014/main" id="{3B8F7501-7F22-DD47-69C5-F688CF6D9A68}"/>
              </a:ext>
            </a:extLst>
          </p:cNvPr>
          <p:cNvSpPr txBox="1"/>
          <p:nvPr/>
        </p:nvSpPr>
        <p:spPr>
          <a:xfrm>
            <a:off x="7891829" y="3612302"/>
            <a:ext cx="2779307"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In this case, all nodes agree that c1 comes before c2, hence it will be reflected in ledger.</a:t>
            </a:r>
          </a:p>
        </p:txBody>
      </p:sp>
      <p:sp>
        <p:nvSpPr>
          <p:cNvPr id="19" name="Footer Placeholder 18">
            <a:extLst>
              <a:ext uri="{FF2B5EF4-FFF2-40B4-BE49-F238E27FC236}">
                <a16:creationId xmlns:a16="http://schemas.microsoft.com/office/drawing/2014/main" id="{EC472BF0-5E69-707F-5700-556C1C9C53FB}"/>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48682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A16F-7369-9272-0394-A00293C3AA2F}"/>
              </a:ext>
            </a:extLst>
          </p:cNvPr>
          <p:cNvSpPr>
            <a:spLocks noGrp="1"/>
          </p:cNvSpPr>
          <p:nvPr>
            <p:ph type="title"/>
          </p:nvPr>
        </p:nvSpPr>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The Influence of Byzantine Nodes</a:t>
            </a:r>
            <a:endParaRPr lang="en-CA" dirty="0"/>
          </a:p>
        </p:txBody>
      </p:sp>
      <p:sp>
        <p:nvSpPr>
          <p:cNvPr id="3" name="Content Placeholder 2">
            <a:extLst>
              <a:ext uri="{FF2B5EF4-FFF2-40B4-BE49-F238E27FC236}">
                <a16:creationId xmlns:a16="http://schemas.microsoft.com/office/drawing/2014/main" id="{10714C51-4181-1408-563C-FB146FDFE38F}"/>
              </a:ext>
            </a:extLst>
          </p:cNvPr>
          <p:cNvSpPr>
            <a:spLocks noGrp="1"/>
          </p:cNvSpPr>
          <p:nvPr>
            <p:ph idx="1"/>
          </p:nvPr>
        </p:nvSpPr>
        <p:spPr/>
        <p:txBody>
          <a:bodyPr>
            <a:noAutofit/>
          </a:bodyPr>
          <a:lstStyle/>
          <a:p>
            <a:pPr marL="0">
              <a:lnSpc>
                <a:spcPct val="100000"/>
              </a:lnSpc>
              <a:spcBef>
                <a:spcPts val="600"/>
              </a:spcBef>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    Byzantine Influence  </a:t>
            </a:r>
            <a:r>
              <a:rPr lang="en-US" sz="2200" dirty="0">
                <a:latin typeface="Calibri" panose="020F0502020204030204" pitchFamily="34" charset="0"/>
                <a:ea typeface="Calibri" panose="020F0502020204030204" pitchFamily="34" charset="0"/>
                <a:cs typeface="Calibri" panose="020F0502020204030204" pitchFamily="34" charset="0"/>
              </a:rPr>
              <a:t>: While the influence cannot be completely eliminated, we can minimize their control over the ordering process.</a:t>
            </a:r>
          </a:p>
          <a:p>
            <a:pPr marL="0" indent="0">
              <a:lnSpc>
                <a:spcPct val="100000"/>
              </a:lnSpc>
              <a:spcBef>
                <a:spcPts val="600"/>
              </a:spcBef>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Bef>
                <a:spcPts val="600"/>
              </a:spcBef>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dirty="0">
                <a:latin typeface="Calibri" panose="020F0502020204030204" pitchFamily="34" charset="0"/>
                <a:ea typeface="Calibri" panose="020F0502020204030204" pitchFamily="34" charset="0"/>
                <a:cs typeface="Calibri" panose="020F0502020204030204" pitchFamily="34" charset="0"/>
              </a:rPr>
              <a:t>Ordering Linearizability  </a:t>
            </a:r>
            <a:r>
              <a:rPr lang="en-US" sz="2200" dirty="0">
                <a:latin typeface="Calibri" panose="020F0502020204030204" pitchFamily="34" charset="0"/>
                <a:ea typeface="Calibri" panose="020F0502020204030204" pitchFamily="34" charset="0"/>
                <a:cs typeface="Calibri" panose="020F0502020204030204" pitchFamily="34" charset="0"/>
              </a:rPr>
              <a:t>: The key contribution is the concept of   ordering linearizability  , which ensures that the sequence of commands respects the order defined by timestamps.</a:t>
            </a:r>
          </a:p>
          <a:p>
            <a:pPr marL="0">
              <a:lnSpc>
                <a:spcPct val="100000"/>
              </a:lnSpc>
              <a:spcBef>
                <a:spcPts val="600"/>
              </a:spcBef>
            </a:pPr>
            <a:endParaRPr lang="en-US" sz="2200" dirty="0">
              <a:latin typeface="Calibri" panose="020F0502020204030204" pitchFamily="34" charset="0"/>
              <a:ea typeface="Calibri" panose="020F0502020204030204" pitchFamily="34" charset="0"/>
              <a:cs typeface="Calibri" panose="020F0502020204030204" pitchFamily="34" charset="0"/>
            </a:endParaRPr>
          </a:p>
          <a:p>
            <a:pPr marL="0">
              <a:lnSpc>
                <a:spcPct val="100000"/>
              </a:lnSpc>
              <a:spcBef>
                <a:spcPts val="600"/>
              </a:spcBef>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dirty="0">
                <a:latin typeface="Calibri" panose="020F0502020204030204" pitchFamily="34" charset="0"/>
                <a:ea typeface="Calibri" panose="020F0502020204030204" pitchFamily="34" charset="0"/>
                <a:cs typeface="Calibri" panose="020F0502020204030204" pitchFamily="34" charset="0"/>
              </a:rPr>
              <a:t>Using Timestamps for Order  </a:t>
            </a:r>
            <a:r>
              <a:rPr lang="en-US" sz="2200" dirty="0">
                <a:latin typeface="Calibri" panose="020F0502020204030204" pitchFamily="34" charset="0"/>
                <a:ea typeface="Calibri" panose="020F0502020204030204" pitchFamily="34" charset="0"/>
                <a:cs typeface="Calibri" panose="020F0502020204030204" pitchFamily="34" charset="0"/>
              </a:rPr>
              <a:t>: The order of commands is determined based on   timestamps   provided by the   correct nodes  , creating a valid   total order  . </a:t>
            </a:r>
            <a:endParaRPr lang="en-CA"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135253E1-6CFE-D1B2-7C49-831C7B7D341E}"/>
              </a:ext>
            </a:extLst>
          </p:cNvPr>
          <p:cNvSpPr>
            <a:spLocks noGrp="1"/>
          </p:cNvSpPr>
          <p:nvPr>
            <p:ph type="dt" sz="half" idx="10"/>
          </p:nvPr>
        </p:nvSpPr>
        <p:spPr/>
        <p:txBody>
          <a:bodyPr/>
          <a:lstStyle/>
          <a:p>
            <a:fld id="{BF353861-2B85-4A95-96B4-0CFD1D122B9D}" type="datetime1">
              <a:rPr lang="en-CA" smtClean="0"/>
              <a:t>2025-03-05</a:t>
            </a:fld>
            <a:endParaRPr lang="en-CA" dirty="0"/>
          </a:p>
        </p:txBody>
      </p:sp>
      <p:sp>
        <p:nvSpPr>
          <p:cNvPr id="5" name="Slide Number Placeholder 4">
            <a:extLst>
              <a:ext uri="{FF2B5EF4-FFF2-40B4-BE49-F238E27FC236}">
                <a16:creationId xmlns:a16="http://schemas.microsoft.com/office/drawing/2014/main" id="{88CE5BC3-1206-7582-F4C6-B3A671ED03A3}"/>
              </a:ext>
            </a:extLst>
          </p:cNvPr>
          <p:cNvSpPr>
            <a:spLocks noGrp="1"/>
          </p:cNvSpPr>
          <p:nvPr>
            <p:ph type="sldNum" sz="quarter" idx="12"/>
          </p:nvPr>
        </p:nvSpPr>
        <p:spPr/>
        <p:txBody>
          <a:bodyPr/>
          <a:lstStyle/>
          <a:p>
            <a:fld id="{8281A647-1201-418D-AC2B-62ED9A40C78E}" type="slidenum">
              <a:rPr lang="en-CA" smtClean="0"/>
              <a:t>13</a:t>
            </a:fld>
            <a:endParaRPr lang="en-CA" dirty="0"/>
          </a:p>
        </p:txBody>
      </p:sp>
      <p:sp>
        <p:nvSpPr>
          <p:cNvPr id="7" name="Footer Placeholder 6">
            <a:extLst>
              <a:ext uri="{FF2B5EF4-FFF2-40B4-BE49-F238E27FC236}">
                <a16:creationId xmlns:a16="http://schemas.microsoft.com/office/drawing/2014/main" id="{E3294479-473F-C746-4297-C416881B7D47}"/>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6518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7E57-CE4B-403C-3617-78A8A7943BED}"/>
              </a:ext>
            </a:extLst>
          </p:cNvPr>
          <p:cNvSpPr>
            <a:spLocks noGrp="1"/>
          </p:cNvSpPr>
          <p:nvPr>
            <p:ph type="title"/>
          </p:nvPr>
        </p:nvSpPr>
        <p:spPr/>
        <p:txBody>
          <a:bodyPr/>
          <a:lstStyle/>
          <a:p>
            <a:r>
              <a:rPr lang="en-US" dirty="0">
                <a:latin typeface="Georgia" panose="02040502050405020303" pitchFamily="18" charset="0"/>
              </a:rPr>
              <a:t>Ordering Linearizability</a:t>
            </a:r>
            <a:endParaRPr lang="en-CA" dirty="0">
              <a:latin typeface="Georgia" panose="02040502050405020303" pitchFamily="18" charset="0"/>
            </a:endParaRPr>
          </a:p>
        </p:txBody>
      </p:sp>
      <p:sp>
        <p:nvSpPr>
          <p:cNvPr id="3" name="Content Placeholder 2">
            <a:extLst>
              <a:ext uri="{FF2B5EF4-FFF2-40B4-BE49-F238E27FC236}">
                <a16:creationId xmlns:a16="http://schemas.microsoft.com/office/drawing/2014/main" id="{77CA0ECC-E66B-B001-F183-68210E82839D}"/>
              </a:ext>
            </a:extLst>
          </p:cNvPr>
          <p:cNvSpPr>
            <a:spLocks noGrp="1"/>
          </p:cNvSpPr>
          <p:nvPr>
            <p:ph idx="1"/>
          </p:nvPr>
        </p:nvSpPr>
        <p:spPr>
          <a:xfrm>
            <a:off x="585600" y="2057374"/>
            <a:ext cx="4888374" cy="4351338"/>
          </a:xfrm>
        </p:spPr>
        <p:txBody>
          <a:bodyPr>
            <a:normAutofit lnSpcReduction="10000"/>
          </a:bodyPr>
          <a:lstStyle/>
          <a:p>
            <a:pPr>
              <a:buFont typeface="Wingdings" panose="05000000000000000000" pitchFamily="2" charset="2"/>
              <a:buChar char="§"/>
            </a:pPr>
            <a:r>
              <a:rPr lang="en-CA" sz="2200" kern="100" dirty="0">
                <a:effectLst/>
                <a:latin typeface="Calibri" panose="020F0502020204030204" pitchFamily="34" charset="0"/>
                <a:ea typeface="Calibri" panose="020F0502020204030204" pitchFamily="34" charset="0"/>
                <a:cs typeface="Calibri" panose="020F0502020204030204" pitchFamily="34" charset="0"/>
              </a:rPr>
              <a:t>let O1 = {o1|⟨o1,c1⟩ ∈ PC} and </a:t>
            </a:r>
          </a:p>
          <a:p>
            <a:pPr marL="0" indent="0">
              <a:buNone/>
            </a:pPr>
            <a:r>
              <a:rPr lang="en-CA" sz="2200" kern="100" dirty="0">
                <a:effectLst/>
                <a:latin typeface="Calibri" panose="020F0502020204030204" pitchFamily="34" charset="0"/>
                <a:ea typeface="Calibri" panose="020F0502020204030204" pitchFamily="34" charset="0"/>
                <a:cs typeface="Calibri" panose="020F0502020204030204" pitchFamily="34" charset="0"/>
              </a:rPr>
              <a:t>    O2 = {o2|⟨o2,c2⟩ ∈ PC}, </a:t>
            </a:r>
          </a:p>
          <a:p>
            <a:pPr>
              <a:buFont typeface="Wingdings" panose="05000000000000000000" pitchFamily="2" charset="2"/>
              <a:buChar char="§"/>
            </a:pPr>
            <a:r>
              <a:rPr lang="en-CA" sz="2200" kern="100" dirty="0">
                <a:effectLst/>
                <a:latin typeface="Calibri" panose="020F0502020204030204" pitchFamily="34" charset="0"/>
                <a:ea typeface="Calibri" panose="020F0502020204030204" pitchFamily="34" charset="0"/>
                <a:cs typeface="Calibri" panose="020F0502020204030204" pitchFamily="34" charset="0"/>
              </a:rPr>
              <a:t>If o1 ≺o o2 holds for all o1 ∈ O1 and o2 ∈ O2, then c1 must precede c2 in the ledgers of correct nodes.</a:t>
            </a:r>
          </a:p>
          <a:p>
            <a:pPr>
              <a:buFont typeface="Wingdings" panose="05000000000000000000" pitchFamily="2" charset="2"/>
              <a:buChar char="§"/>
            </a:pPr>
            <a:endParaRPr lang="en-CA" sz="2200" kern="1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CA" sz="2200" kern="100" dirty="0">
                <a:effectLst/>
                <a:latin typeface="Calibri" panose="020F0502020204030204" pitchFamily="34" charset="0"/>
                <a:ea typeface="Calibri" panose="020F0502020204030204" pitchFamily="34" charset="0"/>
                <a:cs typeface="Calibri" panose="020F0502020204030204" pitchFamily="34" charset="0"/>
              </a:rPr>
              <a:t>Informally, it ensures that if the lowest timestamp that any correct node assigns to command c2 is larger than the highest timestamp that any correct node assigns to c1, then c1 will precede c2 in the ledger.</a:t>
            </a:r>
          </a:p>
          <a:p>
            <a:pPr>
              <a:buFont typeface="Wingdings" panose="05000000000000000000" pitchFamily="2" charset="2"/>
              <a:buChar char="§"/>
            </a:pPr>
            <a:endParaRPr lang="en-CA"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48E133A0-C0C1-5186-0D78-ED02BAA352E7}"/>
              </a:ext>
            </a:extLst>
          </p:cNvPr>
          <p:cNvSpPr>
            <a:spLocks noGrp="1"/>
          </p:cNvSpPr>
          <p:nvPr>
            <p:ph type="dt" sz="half" idx="10"/>
          </p:nvPr>
        </p:nvSpPr>
        <p:spPr/>
        <p:txBody>
          <a:bodyPr/>
          <a:lstStyle/>
          <a:p>
            <a:fld id="{8385F749-5386-4F16-9798-4112316B695A}" type="datetime1">
              <a:rPr lang="en-CA" smtClean="0"/>
              <a:t>2025-03-05</a:t>
            </a:fld>
            <a:endParaRPr lang="en-CA" dirty="0"/>
          </a:p>
        </p:txBody>
      </p:sp>
      <p:sp>
        <p:nvSpPr>
          <p:cNvPr id="5" name="Slide Number Placeholder 4">
            <a:extLst>
              <a:ext uri="{FF2B5EF4-FFF2-40B4-BE49-F238E27FC236}">
                <a16:creationId xmlns:a16="http://schemas.microsoft.com/office/drawing/2014/main" id="{6EAF82E3-9444-80A9-FFE7-D43017B8A954}"/>
              </a:ext>
            </a:extLst>
          </p:cNvPr>
          <p:cNvSpPr>
            <a:spLocks noGrp="1"/>
          </p:cNvSpPr>
          <p:nvPr>
            <p:ph type="sldNum" sz="quarter" idx="12"/>
          </p:nvPr>
        </p:nvSpPr>
        <p:spPr/>
        <p:txBody>
          <a:bodyPr/>
          <a:lstStyle/>
          <a:p>
            <a:fld id="{8281A647-1201-418D-AC2B-62ED9A40C78E}" type="slidenum">
              <a:rPr lang="en-CA" smtClean="0"/>
              <a:t>14</a:t>
            </a:fld>
            <a:endParaRPr lang="en-CA" dirty="0"/>
          </a:p>
        </p:txBody>
      </p:sp>
      <p:grpSp>
        <p:nvGrpSpPr>
          <p:cNvPr id="20" name="Group 19">
            <a:extLst>
              <a:ext uri="{FF2B5EF4-FFF2-40B4-BE49-F238E27FC236}">
                <a16:creationId xmlns:a16="http://schemas.microsoft.com/office/drawing/2014/main" id="{63AE5CD2-FD7A-5E99-6D73-BD7C72130EB4}"/>
              </a:ext>
            </a:extLst>
          </p:cNvPr>
          <p:cNvGrpSpPr/>
          <p:nvPr/>
        </p:nvGrpSpPr>
        <p:grpSpPr>
          <a:xfrm>
            <a:off x="5656161" y="2057374"/>
            <a:ext cx="6288912" cy="3598434"/>
            <a:chOff x="2430684" y="3297173"/>
            <a:chExt cx="6609144" cy="3540931"/>
          </a:xfrm>
        </p:grpSpPr>
        <p:grpSp>
          <p:nvGrpSpPr>
            <p:cNvPr id="10" name="Group 9">
              <a:extLst>
                <a:ext uri="{FF2B5EF4-FFF2-40B4-BE49-F238E27FC236}">
                  <a16:creationId xmlns:a16="http://schemas.microsoft.com/office/drawing/2014/main" id="{445BBB5F-CD0B-3072-A76E-9CB3148BFF48}"/>
                </a:ext>
              </a:extLst>
            </p:cNvPr>
            <p:cNvGrpSpPr/>
            <p:nvPr/>
          </p:nvGrpSpPr>
          <p:grpSpPr>
            <a:xfrm>
              <a:off x="2430684" y="4653021"/>
              <a:ext cx="6609144" cy="266218"/>
              <a:chOff x="2430684" y="2951544"/>
              <a:chExt cx="6609144" cy="266218"/>
            </a:xfrm>
          </p:grpSpPr>
          <p:cxnSp>
            <p:nvCxnSpPr>
              <p:cNvPr id="7" name="Straight Connector 6">
                <a:extLst>
                  <a:ext uri="{FF2B5EF4-FFF2-40B4-BE49-F238E27FC236}">
                    <a16:creationId xmlns:a16="http://schemas.microsoft.com/office/drawing/2014/main" id="{624ECBB2-483A-08DA-07B5-5711D0A5413E}"/>
                  </a:ext>
                </a:extLst>
              </p:cNvPr>
              <p:cNvCxnSpPr/>
              <p:nvPr/>
            </p:nvCxnSpPr>
            <p:spPr>
              <a:xfrm>
                <a:off x="2430684" y="3090441"/>
                <a:ext cx="6609144" cy="0"/>
              </a:xfrm>
              <a:prstGeom prst="line">
                <a:avLst/>
              </a:prstGeom>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F393A50C-9886-C088-804A-43BD09A68D2A}"/>
                  </a:ext>
                </a:extLst>
              </p:cNvPr>
              <p:cNvSpPr/>
              <p:nvPr/>
            </p:nvSpPr>
            <p:spPr>
              <a:xfrm>
                <a:off x="3044142" y="2951544"/>
                <a:ext cx="2060293" cy="26621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9" name="Rectangle 8">
                <a:extLst>
                  <a:ext uri="{FF2B5EF4-FFF2-40B4-BE49-F238E27FC236}">
                    <a16:creationId xmlns:a16="http://schemas.microsoft.com/office/drawing/2014/main" id="{6FB76CF4-8191-C32B-CE10-6DACC7529B82}"/>
                  </a:ext>
                </a:extLst>
              </p:cNvPr>
              <p:cNvSpPr/>
              <p:nvPr/>
            </p:nvSpPr>
            <p:spPr>
              <a:xfrm>
                <a:off x="6245024" y="2951544"/>
                <a:ext cx="2060293" cy="26621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b="1" dirty="0"/>
              </a:p>
            </p:txBody>
          </p:sp>
        </p:grpSp>
        <p:sp>
          <p:nvSpPr>
            <p:cNvPr id="11" name="TextBox 10">
              <a:extLst>
                <a:ext uri="{FF2B5EF4-FFF2-40B4-BE49-F238E27FC236}">
                  <a16:creationId xmlns:a16="http://schemas.microsoft.com/office/drawing/2014/main" id="{8A2F3F49-9495-7A07-4A94-71E7C160EADF}"/>
                </a:ext>
              </a:extLst>
            </p:cNvPr>
            <p:cNvSpPr txBox="1"/>
            <p:nvPr/>
          </p:nvSpPr>
          <p:spPr>
            <a:xfrm>
              <a:off x="3379808" y="4062714"/>
              <a:ext cx="1550042" cy="369332"/>
            </a:xfrm>
            <a:prstGeom prst="rect">
              <a:avLst/>
            </a:prstGeom>
            <a:noFill/>
          </p:spPr>
          <p:txBody>
            <a:bodyPr wrap="square" rtlCol="0">
              <a:spAutoFit/>
            </a:bodyPr>
            <a:lstStyle/>
            <a:p>
              <a:r>
                <a:rPr lang="en-CA" b="1" dirty="0"/>
                <a:t>Cmd 1</a:t>
              </a:r>
            </a:p>
          </p:txBody>
        </p:sp>
        <p:sp>
          <p:nvSpPr>
            <p:cNvPr id="13" name="TextBox 12">
              <a:extLst>
                <a:ext uri="{FF2B5EF4-FFF2-40B4-BE49-F238E27FC236}">
                  <a16:creationId xmlns:a16="http://schemas.microsoft.com/office/drawing/2014/main" id="{6A6B15EF-2287-0C0F-57DA-B90DF4CFE9F7}"/>
                </a:ext>
              </a:extLst>
            </p:cNvPr>
            <p:cNvSpPr txBox="1"/>
            <p:nvPr/>
          </p:nvSpPr>
          <p:spPr>
            <a:xfrm>
              <a:off x="6877292" y="4995238"/>
              <a:ext cx="1550042" cy="369332"/>
            </a:xfrm>
            <a:prstGeom prst="rect">
              <a:avLst/>
            </a:prstGeom>
            <a:noFill/>
          </p:spPr>
          <p:txBody>
            <a:bodyPr wrap="square" rtlCol="0">
              <a:spAutoFit/>
            </a:bodyPr>
            <a:lstStyle/>
            <a:p>
              <a:r>
                <a:rPr lang="en-CA" b="1" dirty="0"/>
                <a:t>Cmd 2</a:t>
              </a:r>
            </a:p>
          </p:txBody>
        </p:sp>
        <p:cxnSp>
          <p:nvCxnSpPr>
            <p:cNvPr id="15" name="Straight Connector 14">
              <a:extLst>
                <a:ext uri="{FF2B5EF4-FFF2-40B4-BE49-F238E27FC236}">
                  <a16:creationId xmlns:a16="http://schemas.microsoft.com/office/drawing/2014/main" id="{9A836336-2735-0158-7D31-37D46465D470}"/>
                </a:ext>
              </a:extLst>
            </p:cNvPr>
            <p:cNvCxnSpPr>
              <a:cxnSpLocks/>
            </p:cNvCxnSpPr>
            <p:nvPr/>
          </p:nvCxnSpPr>
          <p:spPr>
            <a:xfrm>
              <a:off x="5104435" y="4653021"/>
              <a:ext cx="0" cy="137067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57356B7-78D3-804E-9BCF-BB29682F7666}"/>
                </a:ext>
              </a:extLst>
            </p:cNvPr>
            <p:cNvCxnSpPr>
              <a:cxnSpLocks/>
            </p:cNvCxnSpPr>
            <p:nvPr/>
          </p:nvCxnSpPr>
          <p:spPr>
            <a:xfrm>
              <a:off x="6245024" y="3453639"/>
              <a:ext cx="0" cy="137067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20CE30F-443C-E640-85AB-2F9FBF83AB92}"/>
                </a:ext>
              </a:extLst>
            </p:cNvPr>
            <p:cNvSpPr txBox="1"/>
            <p:nvPr/>
          </p:nvSpPr>
          <p:spPr>
            <a:xfrm>
              <a:off x="5220183" y="5656956"/>
              <a:ext cx="1550042" cy="1181148"/>
            </a:xfrm>
            <a:prstGeom prst="rect">
              <a:avLst/>
            </a:prstGeom>
            <a:noFill/>
          </p:spPr>
          <p:txBody>
            <a:bodyPr wrap="square" rtlCol="0">
              <a:spAutoFit/>
            </a:bodyPr>
            <a:lstStyle/>
            <a:p>
              <a:r>
                <a:rPr lang="en-CA" b="1" dirty="0"/>
                <a:t>Highest timestamp for c1</a:t>
              </a:r>
            </a:p>
            <a:p>
              <a:r>
                <a:rPr lang="en-CA" b="1" dirty="0"/>
                <a:t>(01:05:100)</a:t>
              </a:r>
            </a:p>
          </p:txBody>
        </p:sp>
        <p:sp>
          <p:nvSpPr>
            <p:cNvPr id="19" name="TextBox 18">
              <a:extLst>
                <a:ext uri="{FF2B5EF4-FFF2-40B4-BE49-F238E27FC236}">
                  <a16:creationId xmlns:a16="http://schemas.microsoft.com/office/drawing/2014/main" id="{5AC808EF-89FB-44A1-7C12-61D2F2941AE4}"/>
                </a:ext>
              </a:extLst>
            </p:cNvPr>
            <p:cNvSpPr txBox="1"/>
            <p:nvPr/>
          </p:nvSpPr>
          <p:spPr>
            <a:xfrm>
              <a:off x="6245024" y="3297173"/>
              <a:ext cx="1550042" cy="1181148"/>
            </a:xfrm>
            <a:prstGeom prst="rect">
              <a:avLst/>
            </a:prstGeom>
            <a:noFill/>
          </p:spPr>
          <p:txBody>
            <a:bodyPr wrap="square" rtlCol="0">
              <a:spAutoFit/>
            </a:bodyPr>
            <a:lstStyle/>
            <a:p>
              <a:r>
                <a:rPr lang="en-CA" b="1" dirty="0"/>
                <a:t>(01:07:540)</a:t>
              </a:r>
            </a:p>
            <a:p>
              <a:r>
                <a:rPr lang="en-CA" b="1" dirty="0"/>
                <a:t>lowest timestamp for c2</a:t>
              </a:r>
            </a:p>
          </p:txBody>
        </p:sp>
      </p:grpSp>
      <p:sp>
        <p:nvSpPr>
          <p:cNvPr id="21" name="Footer Placeholder 20">
            <a:extLst>
              <a:ext uri="{FF2B5EF4-FFF2-40B4-BE49-F238E27FC236}">
                <a16:creationId xmlns:a16="http://schemas.microsoft.com/office/drawing/2014/main" id="{5656190D-9BBF-7A74-8DEC-175918AF3D87}"/>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37334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790D-4A40-45EF-562C-9A8862A64021}"/>
              </a:ext>
            </a:extLst>
          </p:cNvPr>
          <p:cNvSpPr>
            <a:spLocks noGrp="1"/>
          </p:cNvSpPr>
          <p:nvPr>
            <p:ph type="title"/>
          </p:nvPr>
        </p:nvSpPr>
        <p:spPr/>
        <p:txBody>
          <a:bodyPr/>
          <a:lstStyle/>
          <a:p>
            <a:r>
              <a:rPr lang="en-US" altLang="en-US" dirty="0">
                <a:latin typeface="Georgia" panose="02040502050405020303" pitchFamily="18" charset="0"/>
              </a:rPr>
              <a:t>Pompe: </a:t>
            </a:r>
            <a:r>
              <a:rPr kumimoji="0" lang="en-US" altLang="en-US" sz="4400" i="0" u="none" strike="noStrike" cap="none" normalizeH="0" baseline="0" dirty="0">
                <a:ln>
                  <a:noFill/>
                </a:ln>
                <a:solidFill>
                  <a:schemeClr val="tx1"/>
                </a:solidFill>
                <a:effectLst/>
                <a:latin typeface="Georgia" panose="02040502050405020303" pitchFamily="18" charset="0"/>
              </a:rPr>
              <a:t>New Architecture for BFT-SMR</a:t>
            </a:r>
            <a:endParaRPr lang="en-CA" dirty="0">
              <a:latin typeface="Georgia" panose="02040502050405020303" pitchFamily="18" charset="0"/>
            </a:endParaRPr>
          </a:p>
        </p:txBody>
      </p:sp>
      <p:sp>
        <p:nvSpPr>
          <p:cNvPr id="35" name="Rectangle 30">
            <a:extLst>
              <a:ext uri="{FF2B5EF4-FFF2-40B4-BE49-F238E27FC236}">
                <a16:creationId xmlns:a16="http://schemas.microsoft.com/office/drawing/2014/main" id="{1F519D5D-4E9A-7D56-7077-F1B6D3FCB7DC}"/>
              </a:ext>
            </a:extLst>
          </p:cNvPr>
          <p:cNvSpPr>
            <a:spLocks noGrp="1" noChangeArrowheads="1"/>
          </p:cNvSpPr>
          <p:nvPr>
            <p:ph idx="1"/>
          </p:nvPr>
        </p:nvSpPr>
        <p:spPr bwMode="auto">
          <a:xfrm>
            <a:off x="838200" y="2026198"/>
            <a:ext cx="1064388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Ordering Phase: the ordering interface ensures that commands are correctly ordered, independent of the consensus phase.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Consensus Phase: The consensus phase is focused only on deciding the prefix of the ledger and does not need to worry about the order of commands.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Flexibility &amp; Agnosticism: This new architecture is agnostic to the consensus mechanism used, meaning it can accommodate different consensus approaches. It allows systems to use leader-based protocols without worrying about the possibility of order manipulation by Byzantine nodes.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7BDF085E-B832-45D9-1E8F-E6E5F24FDFD7}"/>
              </a:ext>
            </a:extLst>
          </p:cNvPr>
          <p:cNvSpPr>
            <a:spLocks noGrp="1"/>
          </p:cNvSpPr>
          <p:nvPr>
            <p:ph type="dt" sz="half" idx="10"/>
          </p:nvPr>
        </p:nvSpPr>
        <p:spPr/>
        <p:txBody>
          <a:bodyPr/>
          <a:lstStyle/>
          <a:p>
            <a:fld id="{1F6D483E-A8D2-4277-9274-C8F4E786D8CB}" type="datetime1">
              <a:rPr lang="en-CA" smtClean="0"/>
              <a:t>2025-03-05</a:t>
            </a:fld>
            <a:endParaRPr lang="en-CA" dirty="0"/>
          </a:p>
        </p:txBody>
      </p:sp>
      <p:sp>
        <p:nvSpPr>
          <p:cNvPr id="5" name="Slide Number Placeholder 4">
            <a:extLst>
              <a:ext uri="{FF2B5EF4-FFF2-40B4-BE49-F238E27FC236}">
                <a16:creationId xmlns:a16="http://schemas.microsoft.com/office/drawing/2014/main" id="{B7A8AE17-F626-46BE-63A7-181C13A1677A}"/>
              </a:ext>
            </a:extLst>
          </p:cNvPr>
          <p:cNvSpPr>
            <a:spLocks noGrp="1"/>
          </p:cNvSpPr>
          <p:nvPr>
            <p:ph type="sldNum" sz="quarter" idx="12"/>
          </p:nvPr>
        </p:nvSpPr>
        <p:spPr/>
        <p:txBody>
          <a:bodyPr/>
          <a:lstStyle/>
          <a:p>
            <a:fld id="{8281A647-1201-418D-AC2B-62ED9A40C78E}" type="slidenum">
              <a:rPr lang="en-CA" smtClean="0"/>
              <a:t>15</a:t>
            </a:fld>
            <a:endParaRPr lang="en-CA" dirty="0"/>
          </a:p>
        </p:txBody>
      </p:sp>
      <p:sp>
        <p:nvSpPr>
          <p:cNvPr id="36" name="Footer Placeholder 35">
            <a:extLst>
              <a:ext uri="{FF2B5EF4-FFF2-40B4-BE49-F238E27FC236}">
                <a16:creationId xmlns:a16="http://schemas.microsoft.com/office/drawing/2014/main" id="{94ECD118-5B5F-302D-38D0-D818A1AF9EA6}"/>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78172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F4A2-95BE-DBAB-48E9-6F3F440C5813}"/>
              </a:ext>
            </a:extLst>
          </p:cNvPr>
          <p:cNvSpPr>
            <a:spLocks noGrp="1"/>
          </p:cNvSpPr>
          <p:nvPr>
            <p:ph type="title"/>
          </p:nvPr>
        </p:nvSpPr>
        <p:spPr/>
        <p:txBody>
          <a:bodyPr/>
          <a:lstStyle/>
          <a:p>
            <a:r>
              <a:rPr lang="en-CA" dirty="0">
                <a:latin typeface="Georgia" panose="02040502050405020303" pitchFamily="18" charset="0"/>
              </a:rPr>
              <a:t>System Description</a:t>
            </a:r>
          </a:p>
        </p:txBody>
      </p:sp>
      <p:graphicFrame>
        <p:nvGraphicFramePr>
          <p:cNvPr id="7" name="Content Placeholder 2">
            <a:extLst>
              <a:ext uri="{FF2B5EF4-FFF2-40B4-BE49-F238E27FC236}">
                <a16:creationId xmlns:a16="http://schemas.microsoft.com/office/drawing/2014/main" id="{6729BFBB-7C97-C65E-934A-7391A95C6607}"/>
              </a:ext>
            </a:extLst>
          </p:cNvPr>
          <p:cNvGraphicFramePr>
            <a:graphicFrameLocks noGrp="1"/>
          </p:cNvGraphicFramePr>
          <p:nvPr>
            <p:ph idx="1"/>
            <p:extLst>
              <p:ext uri="{D42A27DB-BD31-4B8C-83A1-F6EECF244321}">
                <p14:modId xmlns:p14="http://schemas.microsoft.com/office/powerpoint/2010/main" val="2301956348"/>
              </p:ext>
            </p:extLst>
          </p:nvPr>
        </p:nvGraphicFramePr>
        <p:xfrm>
          <a:off x="1096963" y="2082928"/>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99D40A7-C3D8-0D3D-FBC7-BF34E6152279}"/>
              </a:ext>
            </a:extLst>
          </p:cNvPr>
          <p:cNvSpPr>
            <a:spLocks noGrp="1"/>
          </p:cNvSpPr>
          <p:nvPr>
            <p:ph type="dt" sz="half" idx="10"/>
          </p:nvPr>
        </p:nvSpPr>
        <p:spPr/>
        <p:txBody>
          <a:bodyPr/>
          <a:lstStyle/>
          <a:p>
            <a:fld id="{174BC56E-B473-4DF4-9E07-782CF6DE8F14}" type="datetime1">
              <a:rPr lang="en-CA" smtClean="0"/>
              <a:t>2025-03-05</a:t>
            </a:fld>
            <a:endParaRPr lang="en-CA" dirty="0"/>
          </a:p>
        </p:txBody>
      </p:sp>
      <p:sp>
        <p:nvSpPr>
          <p:cNvPr id="5" name="Slide Number Placeholder 4">
            <a:extLst>
              <a:ext uri="{FF2B5EF4-FFF2-40B4-BE49-F238E27FC236}">
                <a16:creationId xmlns:a16="http://schemas.microsoft.com/office/drawing/2014/main" id="{FC632B4B-C019-102C-2E52-111E38005005}"/>
              </a:ext>
            </a:extLst>
          </p:cNvPr>
          <p:cNvSpPr>
            <a:spLocks noGrp="1"/>
          </p:cNvSpPr>
          <p:nvPr>
            <p:ph type="sldNum" sz="quarter" idx="12"/>
          </p:nvPr>
        </p:nvSpPr>
        <p:spPr/>
        <p:txBody>
          <a:bodyPr/>
          <a:lstStyle/>
          <a:p>
            <a:fld id="{8281A647-1201-418D-AC2B-62ED9A40C78E}" type="slidenum">
              <a:rPr lang="en-CA" smtClean="0"/>
              <a:t>16</a:t>
            </a:fld>
            <a:endParaRPr lang="en-CA" dirty="0"/>
          </a:p>
        </p:txBody>
      </p:sp>
      <p:grpSp>
        <p:nvGrpSpPr>
          <p:cNvPr id="11" name="Group 10">
            <a:extLst>
              <a:ext uri="{FF2B5EF4-FFF2-40B4-BE49-F238E27FC236}">
                <a16:creationId xmlns:a16="http://schemas.microsoft.com/office/drawing/2014/main" id="{1AC94B76-89CC-339A-377C-C478235E3A0F}"/>
              </a:ext>
            </a:extLst>
          </p:cNvPr>
          <p:cNvGrpSpPr/>
          <p:nvPr/>
        </p:nvGrpSpPr>
        <p:grpSpPr>
          <a:xfrm>
            <a:off x="998792" y="1933776"/>
            <a:ext cx="10672696" cy="1026000"/>
            <a:chOff x="939800" y="1825624"/>
            <a:chExt cx="10672696" cy="1026000"/>
          </a:xfrm>
        </p:grpSpPr>
        <p:sp>
          <p:nvSpPr>
            <p:cNvPr id="6" name="TextBox 5">
              <a:extLst>
                <a:ext uri="{FF2B5EF4-FFF2-40B4-BE49-F238E27FC236}">
                  <a16:creationId xmlns:a16="http://schemas.microsoft.com/office/drawing/2014/main" id="{7E68EBAE-4934-A46D-AD10-064873C74CBA}"/>
                </a:ext>
              </a:extLst>
            </p:cNvPr>
            <p:cNvSpPr txBox="1"/>
            <p:nvPr/>
          </p:nvSpPr>
          <p:spPr>
            <a:xfrm>
              <a:off x="939800" y="1835961"/>
              <a:ext cx="2534856" cy="1015663"/>
            </a:xfrm>
            <a:prstGeom prst="rect">
              <a:avLst/>
            </a:prstGeom>
            <a:noFill/>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Distributed System Assumptions </a:t>
              </a:r>
            </a:p>
            <a:p>
              <a:endParaRPr lang="en-CA"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41A2257-9B78-F5A8-45FE-D8E7362CAF1C}"/>
                </a:ext>
              </a:extLst>
            </p:cNvPr>
            <p:cNvSpPr txBox="1"/>
            <p:nvPr/>
          </p:nvSpPr>
          <p:spPr>
            <a:xfrm>
              <a:off x="3768036" y="1844633"/>
              <a:ext cx="2534856" cy="707886"/>
            </a:xfrm>
            <a:prstGeom prst="rect">
              <a:avLst/>
            </a:prstGeom>
            <a:noFill/>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Cryptographic  Assumptions </a:t>
              </a:r>
            </a:p>
          </p:txBody>
        </p:sp>
        <p:sp>
          <p:nvSpPr>
            <p:cNvPr id="9" name="TextBox 8">
              <a:extLst>
                <a:ext uri="{FF2B5EF4-FFF2-40B4-BE49-F238E27FC236}">
                  <a16:creationId xmlns:a16="http://schemas.microsoft.com/office/drawing/2014/main" id="{A3E9F48B-A88D-52E3-3AB7-B1DE9EFB80C7}"/>
                </a:ext>
              </a:extLst>
            </p:cNvPr>
            <p:cNvSpPr txBox="1"/>
            <p:nvPr/>
          </p:nvSpPr>
          <p:spPr>
            <a:xfrm>
              <a:off x="6205124" y="1825624"/>
              <a:ext cx="2534856" cy="707886"/>
            </a:xfrm>
            <a:prstGeom prst="rect">
              <a:avLst/>
            </a:prstGeom>
            <a:noFill/>
          </p:spPr>
          <p:txBody>
            <a:bodyPr wrap="square" rtlCol="0">
              <a:spAutoFit/>
            </a:bodyPr>
            <a:lstStyle/>
            <a:p>
              <a:pPr lvl="0"/>
              <a:r>
                <a:rPr lang="en-CA" sz="2000" dirty="0"/>
                <a:t>Adversarial Network Model</a:t>
              </a:r>
            </a:p>
          </p:txBody>
        </p:sp>
        <p:sp>
          <p:nvSpPr>
            <p:cNvPr id="10" name="TextBox 9">
              <a:extLst>
                <a:ext uri="{FF2B5EF4-FFF2-40B4-BE49-F238E27FC236}">
                  <a16:creationId xmlns:a16="http://schemas.microsoft.com/office/drawing/2014/main" id="{E14A0279-8F84-8F15-4159-61034AD4E05B}"/>
                </a:ext>
              </a:extLst>
            </p:cNvPr>
            <p:cNvSpPr txBox="1"/>
            <p:nvPr/>
          </p:nvSpPr>
          <p:spPr>
            <a:xfrm>
              <a:off x="9077640" y="1835961"/>
              <a:ext cx="2534856" cy="400110"/>
            </a:xfrm>
            <a:prstGeom prst="rect">
              <a:avLst/>
            </a:prstGeom>
            <a:noFill/>
          </p:spPr>
          <p:txBody>
            <a:bodyPr wrap="square" rtlCol="0">
              <a:spAutoFit/>
            </a:bodyPr>
            <a:lstStyle/>
            <a:p>
              <a:pPr lvl="0"/>
              <a:r>
                <a:rPr lang="en-CA" sz="2000" dirty="0"/>
                <a:t>Timing Assumptions</a:t>
              </a:r>
            </a:p>
          </p:txBody>
        </p:sp>
      </p:grpSp>
      <p:sp>
        <p:nvSpPr>
          <p:cNvPr id="12" name="Footer Placeholder 11">
            <a:extLst>
              <a:ext uri="{FF2B5EF4-FFF2-40B4-BE49-F238E27FC236}">
                <a16:creationId xmlns:a16="http://schemas.microsoft.com/office/drawing/2014/main" id="{BE182B7E-8360-E9E8-52FA-21297BEFE2F7}"/>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80818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8B1A-4482-E7C3-2AC7-CB3EF26F2E60}"/>
              </a:ext>
            </a:extLst>
          </p:cNvPr>
          <p:cNvSpPr>
            <a:spLocks noGrp="1"/>
          </p:cNvSpPr>
          <p:nvPr>
            <p:ph type="title"/>
          </p:nvPr>
        </p:nvSpPr>
        <p:spPr/>
        <p:txBody>
          <a:bodyPr/>
          <a:lstStyle/>
          <a:p>
            <a:r>
              <a:rPr lang="en-CA" dirty="0">
                <a:latin typeface="Georgia" panose="02040502050405020303" pitchFamily="18" charset="0"/>
              </a:rPr>
              <a:t>Ordering phase</a:t>
            </a:r>
          </a:p>
        </p:txBody>
      </p:sp>
      <p:sp>
        <p:nvSpPr>
          <p:cNvPr id="3" name="Content Placeholder 2">
            <a:extLst>
              <a:ext uri="{FF2B5EF4-FFF2-40B4-BE49-F238E27FC236}">
                <a16:creationId xmlns:a16="http://schemas.microsoft.com/office/drawing/2014/main" id="{8DB59311-6241-BD2B-E6CE-59414BE0F84B}"/>
              </a:ext>
            </a:extLst>
          </p:cNvPr>
          <p:cNvSpPr>
            <a:spLocks noGrp="1"/>
          </p:cNvSpPr>
          <p:nvPr>
            <p:ph idx="1"/>
          </p:nvPr>
        </p:nvSpPr>
        <p:spPr>
          <a:xfrm>
            <a:off x="838200" y="1825625"/>
            <a:ext cx="4973320" cy="4351338"/>
          </a:xfrm>
        </p:spPr>
        <p:txBody>
          <a:bodyPr>
            <a:normAutofit/>
          </a:bodyPr>
          <a:lstStyle/>
          <a:p>
            <a:pPr algn="l"/>
            <a:r>
              <a:rPr lang="en-CA" dirty="0">
                <a:latin typeface="Calibri" panose="020F0502020204030204" pitchFamily="34" charset="0"/>
                <a:ea typeface="Calibri" panose="020F0502020204030204" pitchFamily="34" charset="0"/>
                <a:cs typeface="Calibri" panose="020F0502020204030204" pitchFamily="34" charset="0"/>
              </a:rPr>
              <a:t>Step 1: </a:t>
            </a: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The </a:t>
            </a:r>
            <a:r>
              <a:rPr lang="en-CA" dirty="0">
                <a:latin typeface="Calibri" panose="020F0502020204030204" pitchFamily="34" charset="0"/>
                <a:ea typeface="Calibri" panose="020F0502020204030204" pitchFamily="34" charset="0"/>
                <a:cs typeface="Calibri" panose="020F0502020204030204" pitchFamily="34" charset="0"/>
              </a:rPr>
              <a:t>Broadcast Requests for timestamps from a quorum.</a:t>
            </a:r>
          </a:p>
          <a:p>
            <a:pPr algn="l"/>
            <a:r>
              <a:rPr lang="en-US" dirty="0">
                <a:latin typeface="Calibri" panose="020F0502020204030204" pitchFamily="34" charset="0"/>
                <a:ea typeface="Calibri" panose="020F0502020204030204" pitchFamily="34" charset="0"/>
                <a:cs typeface="Calibri" panose="020F0502020204030204" pitchFamily="34" charset="0"/>
              </a:rPr>
              <a:t>N</a:t>
            </a: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ode Ni with a command c collects signed timestamps on c from a quorum of 2f + 1 nodes. </a:t>
            </a:r>
            <a:endParaRPr lang="en-CA" dirty="0">
              <a:latin typeface="Calibri" panose="020F0502020204030204" pitchFamily="34" charset="0"/>
              <a:ea typeface="Calibri" panose="020F0502020204030204" pitchFamily="34" charset="0"/>
              <a:cs typeface="Calibri" panose="020F0502020204030204" pitchFamily="34" charset="0"/>
            </a:endParaRPr>
          </a:p>
          <a:p>
            <a:r>
              <a:rPr lang="en-CA" dirty="0">
                <a:latin typeface="Calibri" panose="020F0502020204030204" pitchFamily="34" charset="0"/>
                <a:ea typeface="Calibri" panose="020F0502020204030204" pitchFamily="34" charset="0"/>
                <a:cs typeface="Calibri" panose="020F0502020204030204" pitchFamily="34" charset="0"/>
              </a:rPr>
              <a:t>Median Timestamp is calculated.</a:t>
            </a:r>
          </a:p>
        </p:txBody>
      </p:sp>
      <p:sp>
        <p:nvSpPr>
          <p:cNvPr id="4" name="Date Placeholder 3">
            <a:extLst>
              <a:ext uri="{FF2B5EF4-FFF2-40B4-BE49-F238E27FC236}">
                <a16:creationId xmlns:a16="http://schemas.microsoft.com/office/drawing/2014/main" id="{3E9B5E19-25F6-BBA4-3725-CFA0D57D405D}"/>
              </a:ext>
            </a:extLst>
          </p:cNvPr>
          <p:cNvSpPr>
            <a:spLocks noGrp="1"/>
          </p:cNvSpPr>
          <p:nvPr>
            <p:ph type="dt" sz="half" idx="10"/>
          </p:nvPr>
        </p:nvSpPr>
        <p:spPr/>
        <p:txBody>
          <a:bodyPr/>
          <a:lstStyle/>
          <a:p>
            <a:fld id="{B1DBC650-F941-4CA3-B3E3-E93371F7D007}" type="datetime1">
              <a:rPr lang="en-CA" smtClean="0"/>
              <a:t>2025-03-05</a:t>
            </a:fld>
            <a:endParaRPr lang="en-CA" dirty="0"/>
          </a:p>
        </p:txBody>
      </p:sp>
      <p:sp>
        <p:nvSpPr>
          <p:cNvPr id="5" name="Slide Number Placeholder 4">
            <a:extLst>
              <a:ext uri="{FF2B5EF4-FFF2-40B4-BE49-F238E27FC236}">
                <a16:creationId xmlns:a16="http://schemas.microsoft.com/office/drawing/2014/main" id="{84FE6994-EA46-506C-DC9E-2D2F4FB26B0C}"/>
              </a:ext>
            </a:extLst>
          </p:cNvPr>
          <p:cNvSpPr>
            <a:spLocks noGrp="1"/>
          </p:cNvSpPr>
          <p:nvPr>
            <p:ph type="sldNum" sz="quarter" idx="12"/>
          </p:nvPr>
        </p:nvSpPr>
        <p:spPr/>
        <p:txBody>
          <a:bodyPr/>
          <a:lstStyle/>
          <a:p>
            <a:fld id="{8281A647-1201-418D-AC2B-62ED9A40C78E}" type="slidenum">
              <a:rPr lang="en-CA" smtClean="0"/>
              <a:t>17</a:t>
            </a:fld>
            <a:endParaRPr lang="en-CA" dirty="0"/>
          </a:p>
        </p:txBody>
      </p:sp>
      <p:cxnSp>
        <p:nvCxnSpPr>
          <p:cNvPr id="12" name="Straight Connector 11">
            <a:extLst>
              <a:ext uri="{FF2B5EF4-FFF2-40B4-BE49-F238E27FC236}">
                <a16:creationId xmlns:a16="http://schemas.microsoft.com/office/drawing/2014/main" id="{C93D369E-7E62-BA5A-269D-64914852706A}"/>
              </a:ext>
            </a:extLst>
          </p:cNvPr>
          <p:cNvCxnSpPr>
            <a:cxnSpLocks/>
          </p:cNvCxnSpPr>
          <p:nvPr/>
        </p:nvCxnSpPr>
        <p:spPr>
          <a:xfrm>
            <a:off x="1036320" y="4407926"/>
            <a:ext cx="45212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743B2E41-1A26-A8D8-CD85-2734260B1123}"/>
              </a:ext>
            </a:extLst>
          </p:cNvPr>
          <p:cNvCxnSpPr>
            <a:cxnSpLocks/>
          </p:cNvCxnSpPr>
          <p:nvPr/>
        </p:nvCxnSpPr>
        <p:spPr>
          <a:xfrm>
            <a:off x="1036320" y="5992886"/>
            <a:ext cx="4470400" cy="0"/>
          </a:xfrm>
          <a:prstGeom prst="line">
            <a:avLst/>
          </a:prstGeom>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113BEB1C-AAE4-E73D-8BC5-9805BDACFE2C}"/>
              </a:ext>
            </a:extLst>
          </p:cNvPr>
          <p:cNvSpPr txBox="1"/>
          <p:nvPr/>
        </p:nvSpPr>
        <p:spPr>
          <a:xfrm>
            <a:off x="6289040" y="1852664"/>
            <a:ext cx="4785360" cy="1661993"/>
          </a:xfrm>
          <a:prstGeom prst="rect">
            <a:avLst/>
          </a:prstGeom>
          <a:noFill/>
        </p:spPr>
        <p:txBody>
          <a:bodyPr wrap="square" rtlCol="0">
            <a:spAutoFit/>
          </a:bodyPr>
          <a:lstStyle/>
          <a:p>
            <a:r>
              <a:rPr lang="en-CA" sz="2000" dirty="0">
                <a:latin typeface="Calibri" panose="020F0502020204030204" pitchFamily="34" charset="0"/>
                <a:ea typeface="Calibri" panose="020F0502020204030204" pitchFamily="34" charset="0"/>
                <a:cs typeface="Calibri" panose="020F0502020204030204" pitchFamily="34" charset="0"/>
              </a:rPr>
              <a:t>Step 2: Broadcast Sequence message with the assigned timestamp.</a:t>
            </a:r>
          </a:p>
          <a:p>
            <a:r>
              <a:rPr lang="en-CA" sz="2000" dirty="0">
                <a:latin typeface="Calibri" panose="020F0502020204030204" pitchFamily="34" charset="0"/>
                <a:ea typeface="Calibri" panose="020F0502020204030204" pitchFamily="34" charset="0"/>
                <a:cs typeface="Calibri" panose="020F0502020204030204" pitchFamily="34" charset="0"/>
              </a:rPr>
              <a:t>Wait for quorum response to accept the command.</a:t>
            </a:r>
          </a:p>
          <a:p>
            <a:endParaRPr lang="en-CA" sz="2200" dirty="0"/>
          </a:p>
        </p:txBody>
      </p:sp>
      <p:cxnSp>
        <p:nvCxnSpPr>
          <p:cNvPr id="19" name="Straight Connector 18">
            <a:extLst>
              <a:ext uri="{FF2B5EF4-FFF2-40B4-BE49-F238E27FC236}">
                <a16:creationId xmlns:a16="http://schemas.microsoft.com/office/drawing/2014/main" id="{069F0044-FCAC-4F68-434C-1BBF828EF1CC}"/>
              </a:ext>
            </a:extLst>
          </p:cNvPr>
          <p:cNvCxnSpPr>
            <a:cxnSpLocks/>
          </p:cNvCxnSpPr>
          <p:nvPr/>
        </p:nvCxnSpPr>
        <p:spPr>
          <a:xfrm>
            <a:off x="6553200" y="4476750"/>
            <a:ext cx="4521200"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58BBC7E-B0A0-064D-25AE-25AB3264CFC4}"/>
              </a:ext>
            </a:extLst>
          </p:cNvPr>
          <p:cNvCxnSpPr>
            <a:cxnSpLocks/>
          </p:cNvCxnSpPr>
          <p:nvPr/>
        </p:nvCxnSpPr>
        <p:spPr>
          <a:xfrm>
            <a:off x="6583680" y="6071870"/>
            <a:ext cx="44704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975717B-8537-1403-2F01-A819259E4AE1}"/>
              </a:ext>
            </a:extLst>
          </p:cNvPr>
          <p:cNvCxnSpPr/>
          <p:nvPr/>
        </p:nvCxnSpPr>
        <p:spPr>
          <a:xfrm>
            <a:off x="1635760" y="4407926"/>
            <a:ext cx="1310640" cy="158496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1B504AB-C023-8E9B-445E-252E715EFAB1}"/>
              </a:ext>
            </a:extLst>
          </p:cNvPr>
          <p:cNvCxnSpPr>
            <a:cxnSpLocks/>
          </p:cNvCxnSpPr>
          <p:nvPr/>
        </p:nvCxnSpPr>
        <p:spPr>
          <a:xfrm flipV="1">
            <a:off x="2956560" y="4432056"/>
            <a:ext cx="1757680" cy="159416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A51B678-B37B-1439-4061-22CC5437F2BB}"/>
              </a:ext>
            </a:extLst>
          </p:cNvPr>
          <p:cNvCxnSpPr/>
          <p:nvPr/>
        </p:nvCxnSpPr>
        <p:spPr>
          <a:xfrm>
            <a:off x="7172960" y="4476750"/>
            <a:ext cx="1341120" cy="158496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8" name="Straight Arrow Connector 27">
            <a:extLst>
              <a:ext uri="{FF2B5EF4-FFF2-40B4-BE49-F238E27FC236}">
                <a16:creationId xmlns:a16="http://schemas.microsoft.com/office/drawing/2014/main" id="{F2E01ADF-74DA-4CE9-E03A-4E6CAD8300AA}"/>
              </a:ext>
            </a:extLst>
          </p:cNvPr>
          <p:cNvCxnSpPr>
            <a:cxnSpLocks/>
          </p:cNvCxnSpPr>
          <p:nvPr/>
        </p:nvCxnSpPr>
        <p:spPr>
          <a:xfrm flipV="1">
            <a:off x="8534400" y="4511040"/>
            <a:ext cx="1757680" cy="159416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9" name="TextBox 28">
            <a:extLst>
              <a:ext uri="{FF2B5EF4-FFF2-40B4-BE49-F238E27FC236}">
                <a16:creationId xmlns:a16="http://schemas.microsoft.com/office/drawing/2014/main" id="{23545DB3-74EF-8CED-5F3A-BA05A75F8663}"/>
              </a:ext>
            </a:extLst>
          </p:cNvPr>
          <p:cNvSpPr txBox="1"/>
          <p:nvPr/>
        </p:nvSpPr>
        <p:spPr>
          <a:xfrm>
            <a:off x="6583680" y="3830418"/>
            <a:ext cx="4470400" cy="646331"/>
          </a:xfrm>
          <a:prstGeom prst="rect">
            <a:avLst/>
          </a:prstGeom>
          <a:no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Round trip 2 : write the median timestamp for 2f + 1 nodes</a:t>
            </a:r>
          </a:p>
        </p:txBody>
      </p:sp>
      <p:sp>
        <p:nvSpPr>
          <p:cNvPr id="30" name="TextBox 29">
            <a:extLst>
              <a:ext uri="{FF2B5EF4-FFF2-40B4-BE49-F238E27FC236}">
                <a16:creationId xmlns:a16="http://schemas.microsoft.com/office/drawing/2014/main" id="{6EDD5CF3-3959-CC93-E85F-711E5F400C97}"/>
              </a:ext>
            </a:extLst>
          </p:cNvPr>
          <p:cNvSpPr txBox="1"/>
          <p:nvPr/>
        </p:nvSpPr>
        <p:spPr>
          <a:xfrm>
            <a:off x="1432560" y="5978598"/>
            <a:ext cx="4470400" cy="369332"/>
          </a:xfrm>
          <a:prstGeom prst="rect">
            <a:avLst/>
          </a:prstGeom>
          <a:no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Round trip 1 : collect timestamps</a:t>
            </a:r>
          </a:p>
        </p:txBody>
      </p:sp>
      <p:sp>
        <p:nvSpPr>
          <p:cNvPr id="31" name="TextBox 30">
            <a:extLst>
              <a:ext uri="{FF2B5EF4-FFF2-40B4-BE49-F238E27FC236}">
                <a16:creationId xmlns:a16="http://schemas.microsoft.com/office/drawing/2014/main" id="{BDABB82C-52A0-A40F-8467-8D9B97BB6F09}"/>
              </a:ext>
            </a:extLst>
          </p:cNvPr>
          <p:cNvSpPr txBox="1"/>
          <p:nvPr/>
        </p:nvSpPr>
        <p:spPr>
          <a:xfrm>
            <a:off x="474980" y="5954469"/>
            <a:ext cx="1391920" cy="369332"/>
          </a:xfrm>
          <a:prstGeom prst="rect">
            <a:avLst/>
          </a:prstGeom>
          <a:no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Nodes</a:t>
            </a:r>
          </a:p>
        </p:txBody>
      </p:sp>
      <p:sp>
        <p:nvSpPr>
          <p:cNvPr id="32" name="TextBox 31">
            <a:extLst>
              <a:ext uri="{FF2B5EF4-FFF2-40B4-BE49-F238E27FC236}">
                <a16:creationId xmlns:a16="http://schemas.microsoft.com/office/drawing/2014/main" id="{C2D62550-0DC2-E229-4BED-D75A3CE1577D}"/>
              </a:ext>
            </a:extLst>
          </p:cNvPr>
          <p:cNvSpPr txBox="1"/>
          <p:nvPr/>
        </p:nvSpPr>
        <p:spPr>
          <a:xfrm>
            <a:off x="421640" y="4407268"/>
            <a:ext cx="1391920" cy="369332"/>
          </a:xfrm>
          <a:prstGeom prst="rect">
            <a:avLst/>
          </a:prstGeom>
          <a:no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Proposer</a:t>
            </a:r>
          </a:p>
        </p:txBody>
      </p:sp>
      <p:sp>
        <p:nvSpPr>
          <p:cNvPr id="33" name="Footer Placeholder 32">
            <a:extLst>
              <a:ext uri="{FF2B5EF4-FFF2-40B4-BE49-F238E27FC236}">
                <a16:creationId xmlns:a16="http://schemas.microsoft.com/office/drawing/2014/main" id="{AAB5AC9A-E47D-5815-7EC5-57B13AEFA6E4}"/>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63458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73BA-E7EC-C3E0-2D66-53F0E2E27CBF}"/>
              </a:ext>
            </a:extLst>
          </p:cNvPr>
          <p:cNvSpPr>
            <a:spLocks noGrp="1"/>
          </p:cNvSpPr>
          <p:nvPr>
            <p:ph type="title"/>
          </p:nvPr>
        </p:nvSpPr>
        <p:spPr/>
        <p:txBody>
          <a:bodyPr/>
          <a:lstStyle/>
          <a:p>
            <a:r>
              <a:rPr lang="en-CA" dirty="0">
                <a:latin typeface="Georgia" panose="02040502050405020303" pitchFamily="18" charset="0"/>
              </a:rPr>
              <a:t>Consensus Phase </a:t>
            </a:r>
          </a:p>
        </p:txBody>
      </p:sp>
      <p:sp>
        <p:nvSpPr>
          <p:cNvPr id="3" name="Content Placeholder 2">
            <a:extLst>
              <a:ext uri="{FF2B5EF4-FFF2-40B4-BE49-F238E27FC236}">
                <a16:creationId xmlns:a16="http://schemas.microsoft.com/office/drawing/2014/main" id="{8B91F313-AD5B-9B2B-8A87-7EDA05EAB64B}"/>
              </a:ext>
            </a:extLst>
          </p:cNvPr>
          <p:cNvSpPr>
            <a:spLocks noGrp="1"/>
          </p:cNvSpPr>
          <p:nvPr>
            <p:ph idx="1"/>
          </p:nvPr>
        </p:nvSpPr>
        <p:spPr/>
        <p:txBody>
          <a:bodyPr>
            <a:normAutofit/>
          </a:bodyPr>
          <a:lstStyle/>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The </a:t>
            </a:r>
            <a:r>
              <a:rPr lang="en-US" sz="2200" b="1" dirty="0">
                <a:latin typeface="Calibri" panose="020F0502020204030204" pitchFamily="34" charset="0"/>
                <a:ea typeface="Calibri" panose="020F0502020204030204" pitchFamily="34" charset="0"/>
                <a:cs typeface="Calibri" panose="020F0502020204030204" pitchFamily="34" charset="0"/>
              </a:rPr>
              <a:t>Consensus Phase</a:t>
            </a:r>
            <a:r>
              <a:rPr lang="en-US" sz="2200" dirty="0">
                <a:latin typeface="Calibri" panose="020F0502020204030204" pitchFamily="34" charset="0"/>
                <a:ea typeface="Calibri" panose="020F0502020204030204" pitchFamily="34" charset="0"/>
                <a:cs typeface="Calibri" panose="020F0502020204030204" pitchFamily="34" charset="0"/>
              </a:rPr>
              <a:t> in Pompē is responsible for ensuring that all correct nodes agree on a stable prefix of the total order of commands that was established in the </a:t>
            </a:r>
            <a:r>
              <a:rPr lang="en-US" sz="2200" b="1" dirty="0">
                <a:latin typeface="Calibri" panose="020F0502020204030204" pitchFamily="34" charset="0"/>
                <a:ea typeface="Calibri" panose="020F0502020204030204" pitchFamily="34" charset="0"/>
                <a:cs typeface="Calibri" panose="020F0502020204030204" pitchFamily="34" charset="0"/>
              </a:rPr>
              <a:t>Ordering Phase</a:t>
            </a:r>
            <a:r>
              <a:rPr lang="en-US" sz="2200" dirty="0">
                <a:latin typeface="Calibri" panose="020F0502020204030204" pitchFamily="34" charset="0"/>
                <a:ea typeface="Calibri" panose="020F0502020204030204" pitchFamily="34" charset="0"/>
                <a:cs typeface="Calibri" panose="020F0502020204030204" pitchFamily="34" charset="0"/>
              </a:rPr>
              <a:t>. </a:t>
            </a: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The leader node is in charge of finalizing this sequence.</a:t>
            </a: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Since the order was already decided in the previous phase, the leader cannot manipulate it.</a:t>
            </a:r>
          </a:p>
          <a:p>
            <a:pPr>
              <a:buFont typeface="Wingdings" panose="05000000000000000000" pitchFamily="2" charset="2"/>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Key takeaway: Pompē still benefits from a leader-based approach (which is fast) without allowing a Byzantine oligarchy (where a small group manipulates order).</a:t>
            </a:r>
          </a:p>
        </p:txBody>
      </p:sp>
      <p:sp>
        <p:nvSpPr>
          <p:cNvPr id="4" name="Date Placeholder 3">
            <a:extLst>
              <a:ext uri="{FF2B5EF4-FFF2-40B4-BE49-F238E27FC236}">
                <a16:creationId xmlns:a16="http://schemas.microsoft.com/office/drawing/2014/main" id="{C97A597E-59F5-E8D5-9EA2-66FFB908F440}"/>
              </a:ext>
            </a:extLst>
          </p:cNvPr>
          <p:cNvSpPr>
            <a:spLocks noGrp="1"/>
          </p:cNvSpPr>
          <p:nvPr>
            <p:ph type="dt" sz="half" idx="10"/>
          </p:nvPr>
        </p:nvSpPr>
        <p:spPr/>
        <p:txBody>
          <a:bodyPr/>
          <a:lstStyle/>
          <a:p>
            <a:fld id="{C4218A61-9277-41BC-A385-39DB47DA0DC9}" type="datetime1">
              <a:rPr lang="en-CA" smtClean="0"/>
              <a:t>2025-03-05</a:t>
            </a:fld>
            <a:endParaRPr lang="en-CA" dirty="0"/>
          </a:p>
        </p:txBody>
      </p:sp>
      <p:sp>
        <p:nvSpPr>
          <p:cNvPr id="5" name="Slide Number Placeholder 4">
            <a:extLst>
              <a:ext uri="{FF2B5EF4-FFF2-40B4-BE49-F238E27FC236}">
                <a16:creationId xmlns:a16="http://schemas.microsoft.com/office/drawing/2014/main" id="{4AA95969-A023-191E-B4DE-A65D78522166}"/>
              </a:ext>
            </a:extLst>
          </p:cNvPr>
          <p:cNvSpPr>
            <a:spLocks noGrp="1"/>
          </p:cNvSpPr>
          <p:nvPr>
            <p:ph type="sldNum" sz="quarter" idx="12"/>
          </p:nvPr>
        </p:nvSpPr>
        <p:spPr/>
        <p:txBody>
          <a:bodyPr/>
          <a:lstStyle/>
          <a:p>
            <a:fld id="{8281A647-1201-418D-AC2B-62ED9A40C78E}" type="slidenum">
              <a:rPr lang="en-CA" smtClean="0"/>
              <a:t>18</a:t>
            </a:fld>
            <a:endParaRPr lang="en-CA" dirty="0"/>
          </a:p>
        </p:txBody>
      </p:sp>
      <p:sp>
        <p:nvSpPr>
          <p:cNvPr id="6" name="Footer Placeholder 5">
            <a:extLst>
              <a:ext uri="{FF2B5EF4-FFF2-40B4-BE49-F238E27FC236}">
                <a16:creationId xmlns:a16="http://schemas.microsoft.com/office/drawing/2014/main" id="{C4DBD1C1-02AC-00A9-8DC2-C800F19ADB8D}"/>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10695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16A88-45A5-012C-010E-6E8D1BB6F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F01CE4-B7C0-7020-6A60-C858B1B28003}"/>
              </a:ext>
            </a:extLst>
          </p:cNvPr>
          <p:cNvSpPr>
            <a:spLocks noGrp="1"/>
          </p:cNvSpPr>
          <p:nvPr>
            <p:ph type="title"/>
          </p:nvPr>
        </p:nvSpPr>
        <p:spPr/>
        <p:txBody>
          <a:bodyPr/>
          <a:lstStyle/>
          <a:p>
            <a:r>
              <a:rPr lang="en-CA" dirty="0">
                <a:latin typeface="Georgia" panose="02040502050405020303" pitchFamily="18" charset="0"/>
              </a:rPr>
              <a:t>Consensus Phase </a:t>
            </a:r>
          </a:p>
        </p:txBody>
      </p:sp>
      <p:sp>
        <p:nvSpPr>
          <p:cNvPr id="3" name="Content Placeholder 2">
            <a:extLst>
              <a:ext uri="{FF2B5EF4-FFF2-40B4-BE49-F238E27FC236}">
                <a16:creationId xmlns:a16="http://schemas.microsoft.com/office/drawing/2014/main" id="{4F9C5C27-29E2-F00B-D878-B2E86A10B1EA}"/>
              </a:ext>
            </a:extLst>
          </p:cNvPr>
          <p:cNvSpPr>
            <a:spLocks noGrp="1"/>
          </p:cNvSpPr>
          <p:nvPr>
            <p:ph idx="1"/>
          </p:nvPr>
        </p:nvSpPr>
        <p:spPr/>
        <p:txBody>
          <a:bodyPr>
            <a:noAutofit/>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Pompē employs a </a:t>
            </a:r>
            <a:r>
              <a:rPr lang="en-US" sz="1800" b="1" dirty="0">
                <a:latin typeface="Calibri" panose="020F0502020204030204" pitchFamily="34" charset="0"/>
                <a:ea typeface="Calibri" panose="020F0502020204030204" pitchFamily="34" charset="0"/>
                <a:cs typeface="Calibri" panose="020F0502020204030204" pitchFamily="34" charset="0"/>
              </a:rPr>
              <a:t>leader-based Byzantine Fault-Tolerant (BFT) SMR protocol</a:t>
            </a:r>
            <a:r>
              <a:rPr lang="en-US" sz="1800" dirty="0">
                <a:latin typeface="Calibri" panose="020F0502020204030204" pitchFamily="34" charset="0"/>
                <a:ea typeface="Calibri" panose="020F0502020204030204" pitchFamily="34" charset="0"/>
                <a:cs typeface="Calibri" panose="020F0502020204030204" pitchFamily="34" charset="0"/>
              </a:rPr>
              <a:t> (e.g., PBFT, HotStuff) to achieve agreement on the values in each </a:t>
            </a:r>
            <a:r>
              <a:rPr lang="en-US" sz="1800" b="1" dirty="0">
                <a:latin typeface="Calibri" panose="020F0502020204030204" pitchFamily="34" charset="0"/>
                <a:ea typeface="Calibri" panose="020F0502020204030204" pitchFamily="34" charset="0"/>
                <a:cs typeface="Calibri" panose="020F0502020204030204" pitchFamily="34" charset="0"/>
              </a:rPr>
              <a:t>consensus slot</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Time-Based Consensus Slot Mapping</a:t>
            </a:r>
          </a:p>
          <a:p>
            <a:pP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Each consensus slot corresponds to a </a:t>
            </a:r>
            <a:r>
              <a:rPr lang="en-US" sz="1800" b="1" dirty="0">
                <a:latin typeface="Calibri" panose="020F0502020204030204" pitchFamily="34" charset="0"/>
                <a:ea typeface="Calibri" panose="020F0502020204030204" pitchFamily="34" charset="0"/>
                <a:cs typeface="Calibri" panose="020F0502020204030204" pitchFamily="34" charset="0"/>
              </a:rPr>
              <a:t>fixed time interval</a:t>
            </a:r>
            <a:r>
              <a:rPr lang="en-US" sz="18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Example: Slot </a:t>
            </a:r>
            <a:r>
              <a:rPr lang="en-US" sz="1800" b="1" dirty="0">
                <a:latin typeface="Calibri" panose="020F0502020204030204" pitchFamily="34" charset="0"/>
                <a:ea typeface="Calibri" panose="020F0502020204030204" pitchFamily="34" charset="0"/>
                <a:cs typeface="Calibri" panose="020F0502020204030204" pitchFamily="34" charset="0"/>
              </a:rPr>
              <a:t>k</a:t>
            </a:r>
            <a:r>
              <a:rPr lang="en-US" sz="1800" dirty="0">
                <a:latin typeface="Calibri" panose="020F0502020204030204" pitchFamily="34" charset="0"/>
                <a:ea typeface="Calibri" panose="020F0502020204030204" pitchFamily="34" charset="0"/>
                <a:cs typeface="Calibri" panose="020F0502020204030204" pitchFamily="34" charset="0"/>
              </a:rPr>
              <a:t> has an interval </a:t>
            </a:r>
            <a:r>
              <a:rPr lang="en-US" sz="1800" b="1" dirty="0">
                <a:latin typeface="Calibri" panose="020F0502020204030204" pitchFamily="34" charset="0"/>
                <a:ea typeface="Calibri" panose="020F0502020204030204" pitchFamily="34" charset="0"/>
                <a:cs typeface="Calibri" panose="020F0502020204030204" pitchFamily="34" charset="0"/>
              </a:rPr>
              <a:t>[ts, ts′)</a:t>
            </a:r>
            <a:r>
              <a:rPr lang="en-US" sz="1800" dirty="0">
                <a:latin typeface="Calibri" panose="020F0502020204030204" pitchFamily="34" charset="0"/>
                <a:ea typeface="Calibri" panose="020F0502020204030204" pitchFamily="34" charset="0"/>
                <a:cs typeface="Calibri" panose="020F0502020204030204" pitchFamily="34" charset="0"/>
              </a:rPr>
              <a:t> (e.g., [0, 100ms), [100ms, 200ms), etc.).</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Liveness and Synchronization Assumptions</a:t>
            </a:r>
          </a:p>
          <a:p>
            <a:pP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Requires a bound </a:t>
            </a:r>
            <a:r>
              <a:rPr lang="en-US" sz="1800" b="1" dirty="0">
                <a:latin typeface="Calibri" panose="020F0502020204030204" pitchFamily="34" charset="0"/>
                <a:ea typeface="Calibri" panose="020F0502020204030204" pitchFamily="34" charset="0"/>
                <a:cs typeface="Calibri" panose="020F0502020204030204" pitchFamily="34" charset="0"/>
              </a:rPr>
              <a:t>Δ</a:t>
            </a:r>
            <a:r>
              <a:rPr lang="en-US" sz="1800" dirty="0">
                <a:latin typeface="Calibri" panose="020F0502020204030204" pitchFamily="34" charset="0"/>
                <a:ea typeface="Calibri" panose="020F0502020204030204" pitchFamily="34" charset="0"/>
                <a:cs typeface="Calibri" panose="020F0502020204030204" pitchFamily="34" charset="0"/>
              </a:rPr>
              <a:t>, which covers:</a:t>
            </a:r>
          </a:p>
          <a:p>
            <a:pPr marL="742950" lvl="1"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Δ1</a:t>
            </a:r>
            <a:r>
              <a:rPr lang="en-US" sz="1800" dirty="0">
                <a:latin typeface="Calibri" panose="020F0502020204030204" pitchFamily="34" charset="0"/>
                <a:ea typeface="Calibri" panose="020F0502020204030204" pitchFamily="34" charset="0"/>
                <a:cs typeface="Calibri" panose="020F0502020204030204" pitchFamily="34" charset="0"/>
              </a:rPr>
              <a:t>: Time for a Sync message to propagate.</a:t>
            </a:r>
          </a:p>
          <a:p>
            <a:pPr marL="742950" lvl="1"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Δ2</a:t>
            </a:r>
            <a:r>
              <a:rPr lang="en-US" sz="1800" dirty="0">
                <a:latin typeface="Calibri" panose="020F0502020204030204" pitchFamily="34" charset="0"/>
                <a:ea typeface="Calibri" panose="020F0502020204030204" pitchFamily="34" charset="0"/>
                <a:cs typeface="Calibri" panose="020F0502020204030204" pitchFamily="34" charset="0"/>
              </a:rPr>
              <a:t>: Time to complete the ordering phase.</a:t>
            </a:r>
          </a:p>
          <a:p>
            <a:pPr>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During synchronization, all correct nodes receive Sync messages and adjust timers accordingly</a:t>
            </a:r>
          </a:p>
          <a:p>
            <a:endParaRPr lang="en-CA"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99ABA08-2EB9-F5A0-EEFB-03A3EB01F7D0}"/>
              </a:ext>
            </a:extLst>
          </p:cNvPr>
          <p:cNvSpPr>
            <a:spLocks noGrp="1"/>
          </p:cNvSpPr>
          <p:nvPr>
            <p:ph type="dt" sz="half" idx="10"/>
          </p:nvPr>
        </p:nvSpPr>
        <p:spPr/>
        <p:txBody>
          <a:bodyPr/>
          <a:lstStyle/>
          <a:p>
            <a:fld id="{B12333C3-3C96-48AA-8285-F1FB19B95DC8}" type="datetime1">
              <a:rPr lang="en-CA" smtClean="0"/>
              <a:t>2025-03-05</a:t>
            </a:fld>
            <a:endParaRPr lang="en-CA" dirty="0"/>
          </a:p>
        </p:txBody>
      </p:sp>
      <p:sp>
        <p:nvSpPr>
          <p:cNvPr id="5" name="Slide Number Placeholder 4">
            <a:extLst>
              <a:ext uri="{FF2B5EF4-FFF2-40B4-BE49-F238E27FC236}">
                <a16:creationId xmlns:a16="http://schemas.microsoft.com/office/drawing/2014/main" id="{2D4A1455-9613-CDB4-A569-5B2257EE3220}"/>
              </a:ext>
            </a:extLst>
          </p:cNvPr>
          <p:cNvSpPr>
            <a:spLocks noGrp="1"/>
          </p:cNvSpPr>
          <p:nvPr>
            <p:ph type="sldNum" sz="quarter" idx="12"/>
          </p:nvPr>
        </p:nvSpPr>
        <p:spPr/>
        <p:txBody>
          <a:bodyPr/>
          <a:lstStyle/>
          <a:p>
            <a:fld id="{8281A647-1201-418D-AC2B-62ED9A40C78E}" type="slidenum">
              <a:rPr lang="en-CA" smtClean="0"/>
              <a:t>19</a:t>
            </a:fld>
            <a:endParaRPr lang="en-CA" dirty="0"/>
          </a:p>
        </p:txBody>
      </p:sp>
      <p:sp>
        <p:nvSpPr>
          <p:cNvPr id="6" name="Footer Placeholder 5">
            <a:extLst>
              <a:ext uri="{FF2B5EF4-FFF2-40B4-BE49-F238E27FC236}">
                <a16:creationId xmlns:a16="http://schemas.microsoft.com/office/drawing/2014/main" id="{2A34F1EA-C65E-4E2E-4D3A-BA990CEBD6CD}"/>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01436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51C0-E18E-07C3-F678-CD2305865B5D}"/>
              </a:ext>
            </a:extLst>
          </p:cNvPr>
          <p:cNvSpPr>
            <a:spLocks noGrp="1"/>
          </p:cNvSpPr>
          <p:nvPr>
            <p:ph type="title"/>
          </p:nvPr>
        </p:nvSpPr>
        <p:spPr>
          <a:xfrm>
            <a:off x="1097280" y="222055"/>
            <a:ext cx="10058400" cy="1450757"/>
          </a:xfrm>
        </p:spPr>
        <p:txBody>
          <a:bodyPr/>
          <a:lstStyle/>
          <a:p>
            <a:r>
              <a:rPr lang="en-CA" dirty="0">
                <a:latin typeface="Georgia" panose="02040502050405020303" pitchFamily="18" charset="0"/>
              </a:rPr>
              <a:t>Overview:</a:t>
            </a:r>
          </a:p>
        </p:txBody>
      </p:sp>
      <p:pic>
        <p:nvPicPr>
          <p:cNvPr id="8" name="Content Placeholder 7" descr="A group of people with a crown&#10;&#10;AI-generated content may be incorrect.">
            <a:extLst>
              <a:ext uri="{FF2B5EF4-FFF2-40B4-BE49-F238E27FC236}">
                <a16:creationId xmlns:a16="http://schemas.microsoft.com/office/drawing/2014/main" id="{B15AADD0-056B-ABAE-7553-7171241E52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594" y="1743668"/>
            <a:ext cx="3238080" cy="3238080"/>
          </a:xfrm>
        </p:spPr>
      </p:pic>
      <p:sp>
        <p:nvSpPr>
          <p:cNvPr id="4" name="Date Placeholder 3">
            <a:extLst>
              <a:ext uri="{FF2B5EF4-FFF2-40B4-BE49-F238E27FC236}">
                <a16:creationId xmlns:a16="http://schemas.microsoft.com/office/drawing/2014/main" id="{FC8E2471-3AC2-2DDE-A8C6-E0DB1EA25525}"/>
              </a:ext>
            </a:extLst>
          </p:cNvPr>
          <p:cNvSpPr>
            <a:spLocks noGrp="1"/>
          </p:cNvSpPr>
          <p:nvPr>
            <p:ph type="dt" sz="half" idx="10"/>
          </p:nvPr>
        </p:nvSpPr>
        <p:spPr/>
        <p:txBody>
          <a:bodyPr/>
          <a:lstStyle/>
          <a:p>
            <a:fld id="{01578C74-1F25-4506-8AAC-387134F34DFD}" type="datetime1">
              <a:rPr lang="en-CA" sz="1400" smtClean="0"/>
              <a:t>2025-03-05</a:t>
            </a:fld>
            <a:endParaRPr lang="en-CA" sz="1400" dirty="0"/>
          </a:p>
        </p:txBody>
      </p:sp>
      <p:sp>
        <p:nvSpPr>
          <p:cNvPr id="5" name="Slide Number Placeholder 4">
            <a:extLst>
              <a:ext uri="{FF2B5EF4-FFF2-40B4-BE49-F238E27FC236}">
                <a16:creationId xmlns:a16="http://schemas.microsoft.com/office/drawing/2014/main" id="{F2FEF99E-D14C-14FE-678C-7C10E446EBB2}"/>
              </a:ext>
            </a:extLst>
          </p:cNvPr>
          <p:cNvSpPr>
            <a:spLocks noGrp="1"/>
          </p:cNvSpPr>
          <p:nvPr>
            <p:ph type="sldNum" sz="quarter" idx="12"/>
          </p:nvPr>
        </p:nvSpPr>
        <p:spPr/>
        <p:txBody>
          <a:bodyPr/>
          <a:lstStyle/>
          <a:p>
            <a:fld id="{8281A647-1201-418D-AC2B-62ED9A40C78E}" type="slidenum">
              <a:rPr lang="en-CA" sz="1600" smtClean="0"/>
              <a:t>2</a:t>
            </a:fld>
            <a:endParaRPr lang="en-CA" sz="1600" dirty="0"/>
          </a:p>
        </p:txBody>
      </p:sp>
      <p:sp>
        <p:nvSpPr>
          <p:cNvPr id="9" name="TextBox 8">
            <a:extLst>
              <a:ext uri="{FF2B5EF4-FFF2-40B4-BE49-F238E27FC236}">
                <a16:creationId xmlns:a16="http://schemas.microsoft.com/office/drawing/2014/main" id="{5055EFAA-F6BF-91FD-032F-7BD2BA4A1428}"/>
              </a:ext>
            </a:extLst>
          </p:cNvPr>
          <p:cNvSpPr txBox="1"/>
          <p:nvPr/>
        </p:nvSpPr>
        <p:spPr>
          <a:xfrm>
            <a:off x="641555" y="5091392"/>
            <a:ext cx="4935793" cy="1138773"/>
          </a:xfrm>
          <a:prstGeom prst="rect">
            <a:avLst/>
          </a:prstGeom>
          <a:noFill/>
        </p:spPr>
        <p:txBody>
          <a:bodyPr wrap="square" rtlCol="0">
            <a:spAutoFit/>
          </a:bodyPr>
          <a:lstStyle/>
          <a:p>
            <a:r>
              <a:rPr lang="en-CA" sz="2200" b="1" dirty="0">
                <a:latin typeface="Calibri" panose="020F0502020204030204" pitchFamily="34" charset="0"/>
                <a:ea typeface="Calibri" panose="020F0502020204030204" pitchFamily="34" charset="0"/>
                <a:cs typeface="Calibri" panose="020F0502020204030204" pitchFamily="34" charset="0"/>
              </a:rPr>
              <a:t>Oligarchy</a:t>
            </a:r>
          </a:p>
          <a:p>
            <a:pPr algn="l"/>
            <a:r>
              <a:rPr lang="en-US" sz="22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 small group of people having control ove</a:t>
            </a:r>
            <a:r>
              <a:rPr lang="en-US" sz="2200" dirty="0">
                <a:solidFill>
                  <a:srgbClr val="1F1F1F"/>
                </a:solidFill>
                <a:latin typeface="Calibri" panose="020F0502020204030204" pitchFamily="34" charset="0"/>
                <a:ea typeface="Calibri" panose="020F0502020204030204" pitchFamily="34" charset="0"/>
                <a:cs typeface="Calibri" panose="020F0502020204030204" pitchFamily="34" charset="0"/>
              </a:rPr>
              <a:t>r the system or organization</a:t>
            </a:r>
            <a:endParaRPr lang="en-US" sz="22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5885A26-2EDC-D88A-574F-8BB542361805}"/>
              </a:ext>
            </a:extLst>
          </p:cNvPr>
          <p:cNvSpPr txBox="1"/>
          <p:nvPr/>
        </p:nvSpPr>
        <p:spPr>
          <a:xfrm>
            <a:off x="5936225" y="5210556"/>
            <a:ext cx="5901813" cy="1015663"/>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It refers to a consensus mechanism ensures agreement </a:t>
            </a:r>
            <a:r>
              <a:rPr lang="en-US" sz="2000" dirty="0"/>
              <a:t>while enforcing a tamper-resistant transaction order, even in the presence of  Byzantine nodes.</a:t>
            </a:r>
            <a:endParaRPr lang="en-CA"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A computer network with check marks and red x marks&#10;&#10;AI-generated content may be incorrect.">
            <a:extLst>
              <a:ext uri="{FF2B5EF4-FFF2-40B4-BE49-F238E27FC236}">
                <a16:creationId xmlns:a16="http://schemas.microsoft.com/office/drawing/2014/main" id="{A680994B-F454-F7C4-D5F2-A67BF3987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224" y="1738697"/>
            <a:ext cx="3238080" cy="3238080"/>
          </a:xfrm>
          <a:prstGeom prst="rect">
            <a:avLst/>
          </a:prstGeom>
        </p:spPr>
      </p:pic>
      <p:sp>
        <p:nvSpPr>
          <p:cNvPr id="15" name="TextBox 14">
            <a:extLst>
              <a:ext uri="{FF2B5EF4-FFF2-40B4-BE49-F238E27FC236}">
                <a16:creationId xmlns:a16="http://schemas.microsoft.com/office/drawing/2014/main" id="{A45266D1-C258-8139-C448-DE07CE2B4937}"/>
              </a:ext>
            </a:extLst>
          </p:cNvPr>
          <p:cNvSpPr txBox="1"/>
          <p:nvPr/>
        </p:nvSpPr>
        <p:spPr>
          <a:xfrm>
            <a:off x="6923064" y="4906726"/>
            <a:ext cx="6096000" cy="369332"/>
          </a:xfrm>
          <a:prstGeom prst="rect">
            <a:avLst/>
          </a:prstGeom>
          <a:noFill/>
        </p:spPr>
        <p:txBody>
          <a:bodyPr wrap="square">
            <a:sp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Byzantine Ordered Consensus (BOC) </a:t>
            </a:r>
          </a:p>
        </p:txBody>
      </p:sp>
      <p:sp>
        <p:nvSpPr>
          <p:cNvPr id="16" name="Footer Placeholder 15">
            <a:extLst>
              <a:ext uri="{FF2B5EF4-FFF2-40B4-BE49-F238E27FC236}">
                <a16:creationId xmlns:a16="http://schemas.microsoft.com/office/drawing/2014/main" id="{AEC7EA6A-21E2-0B51-C3C9-BD12CE7F1684}"/>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90802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9682-6D31-CFA6-9418-1A53D1FAA83F}"/>
              </a:ext>
            </a:extLst>
          </p:cNvPr>
          <p:cNvSpPr>
            <a:spLocks noGrp="1"/>
          </p:cNvSpPr>
          <p:nvPr>
            <p:ph type="title"/>
          </p:nvPr>
        </p:nvSpPr>
        <p:spPr/>
        <p:txBody>
          <a:bodyPr/>
          <a:lstStyle/>
          <a:p>
            <a:r>
              <a:rPr lang="en-US" dirty="0">
                <a:latin typeface="Georgia" panose="02040502050405020303" pitchFamily="18" charset="0"/>
              </a:rPr>
              <a:t>Consensus Execution: Steps to Reach Agreement</a:t>
            </a:r>
            <a:endParaRPr lang="en-CA" dirty="0">
              <a:latin typeface="Georgia" panose="02040502050405020303" pitchFamily="18" charset="0"/>
            </a:endParaRPr>
          </a:p>
        </p:txBody>
      </p:sp>
      <p:sp>
        <p:nvSpPr>
          <p:cNvPr id="3" name="Content Placeholder 2">
            <a:extLst>
              <a:ext uri="{FF2B5EF4-FFF2-40B4-BE49-F238E27FC236}">
                <a16:creationId xmlns:a16="http://schemas.microsoft.com/office/drawing/2014/main" id="{683C6572-BF28-7CB9-B031-5694394D81F8}"/>
              </a:ext>
            </a:extLst>
          </p:cNvPr>
          <p:cNvSpPr>
            <a:spLocks noGrp="1"/>
          </p:cNvSpPr>
          <p:nvPr>
            <p:ph idx="1"/>
          </p:nvPr>
        </p:nvSpPr>
        <p:spPr/>
        <p:txBody>
          <a:bodyPr>
            <a:noAutofit/>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Step 1: </a:t>
            </a:r>
            <a:r>
              <a:rPr lang="en-US" sz="1800" b="1" dirty="0">
                <a:latin typeface="Calibri" panose="020F0502020204030204" pitchFamily="34" charset="0"/>
                <a:ea typeface="Calibri" panose="020F0502020204030204" pitchFamily="34" charset="0"/>
                <a:cs typeface="Calibri" panose="020F0502020204030204" pitchFamily="34" charset="0"/>
              </a:rPr>
              <a:t>Leader Collects Inputs</a:t>
            </a:r>
          </a:p>
          <a:p>
            <a:r>
              <a:rPr lang="en-US" sz="1800" dirty="0">
                <a:latin typeface="Calibri" panose="020F0502020204030204" pitchFamily="34" charset="0"/>
                <a:ea typeface="Calibri" panose="020F0502020204030204" pitchFamily="34" charset="0"/>
                <a:cs typeface="Calibri" panose="020F0502020204030204" pitchFamily="34" charset="0"/>
              </a:rPr>
              <a:t>Leader node broadcasts request for inputs (Collect message).</a:t>
            </a:r>
          </a:p>
          <a:p>
            <a:r>
              <a:rPr lang="en-US" sz="1800" dirty="0">
                <a:latin typeface="Calibri" panose="020F0502020204030204" pitchFamily="34" charset="0"/>
                <a:ea typeface="Calibri" panose="020F0502020204030204" pitchFamily="34" charset="0"/>
                <a:cs typeface="Calibri" panose="020F0502020204030204" pitchFamily="34" charset="0"/>
              </a:rPr>
              <a:t>Nodes respond only if: They are synchronized with the system. Sufficient time has passed for updates.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Nodes send back their commands (CollectResponse message).</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Step 2: </a:t>
            </a:r>
            <a:r>
              <a:rPr lang="en-US" sz="1800" b="1" dirty="0">
                <a:latin typeface="Calibri" panose="020F0502020204030204" pitchFamily="34" charset="0"/>
                <a:ea typeface="Calibri" panose="020F0502020204030204" pitchFamily="34" charset="0"/>
                <a:cs typeface="Calibri" panose="020F0502020204030204" pitchFamily="34" charset="0"/>
              </a:rPr>
              <a:t>Leader Runs Consensus</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Leader combines responses into a final command set. Runs the consensus protocol to get agreement.</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Step 3: </a:t>
            </a:r>
            <a:r>
              <a:rPr lang="en-US" sz="1800" b="1" dirty="0">
                <a:latin typeface="Calibri" panose="020F0502020204030204" pitchFamily="34" charset="0"/>
                <a:ea typeface="Calibri" panose="020F0502020204030204" pitchFamily="34" charset="0"/>
                <a:cs typeface="Calibri" panose="020F0502020204030204" pitchFamily="34" charset="0"/>
              </a:rPr>
              <a:t>Finalizing the Ledger</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Commands are sorted by timestamp. And executed in a fixed order</a:t>
            </a:r>
          </a:p>
          <a:p>
            <a:pPr marL="0" indent="0">
              <a:buNone/>
            </a:pPr>
            <a:endParaRPr lang="en-CA"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4143BC2-8B47-4814-568A-116EDA57CA52}"/>
              </a:ext>
            </a:extLst>
          </p:cNvPr>
          <p:cNvSpPr>
            <a:spLocks noGrp="1"/>
          </p:cNvSpPr>
          <p:nvPr>
            <p:ph type="dt" sz="half" idx="10"/>
          </p:nvPr>
        </p:nvSpPr>
        <p:spPr/>
        <p:txBody>
          <a:bodyPr/>
          <a:lstStyle/>
          <a:p>
            <a:fld id="{0253832D-F129-4D76-AB0A-4DF9D0652A40}" type="datetime1">
              <a:rPr lang="en-CA" smtClean="0"/>
              <a:t>2025-03-05</a:t>
            </a:fld>
            <a:endParaRPr lang="en-CA" dirty="0"/>
          </a:p>
        </p:txBody>
      </p:sp>
      <p:sp>
        <p:nvSpPr>
          <p:cNvPr id="5" name="Slide Number Placeholder 4">
            <a:extLst>
              <a:ext uri="{FF2B5EF4-FFF2-40B4-BE49-F238E27FC236}">
                <a16:creationId xmlns:a16="http://schemas.microsoft.com/office/drawing/2014/main" id="{46740B67-49A8-8208-0142-E0FB2CFE60BF}"/>
              </a:ext>
            </a:extLst>
          </p:cNvPr>
          <p:cNvSpPr>
            <a:spLocks noGrp="1"/>
          </p:cNvSpPr>
          <p:nvPr>
            <p:ph type="sldNum" sz="quarter" idx="12"/>
          </p:nvPr>
        </p:nvSpPr>
        <p:spPr/>
        <p:txBody>
          <a:bodyPr/>
          <a:lstStyle/>
          <a:p>
            <a:fld id="{8281A647-1201-418D-AC2B-62ED9A40C78E}" type="slidenum">
              <a:rPr lang="en-CA" smtClean="0"/>
              <a:t>20</a:t>
            </a:fld>
            <a:endParaRPr lang="en-CA" dirty="0"/>
          </a:p>
        </p:txBody>
      </p:sp>
      <p:sp>
        <p:nvSpPr>
          <p:cNvPr id="6" name="Footer Placeholder 5">
            <a:extLst>
              <a:ext uri="{FF2B5EF4-FFF2-40B4-BE49-F238E27FC236}">
                <a16:creationId xmlns:a16="http://schemas.microsoft.com/office/drawing/2014/main" id="{5E111A8E-1857-C795-41E9-7016DDE9FB64}"/>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11554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0151-285E-53D3-C986-8FAF6DED44EF}"/>
              </a:ext>
            </a:extLst>
          </p:cNvPr>
          <p:cNvSpPr>
            <a:spLocks noGrp="1"/>
          </p:cNvSpPr>
          <p:nvPr>
            <p:ph type="title"/>
          </p:nvPr>
        </p:nvSpPr>
        <p:spPr/>
        <p:txBody>
          <a:bodyPr/>
          <a:lstStyle/>
          <a:p>
            <a:r>
              <a:rPr lang="en-CA" dirty="0">
                <a:latin typeface="Georgia" panose="02040502050405020303" pitchFamily="18" charset="0"/>
              </a:rPr>
              <a:t>Variants Of Pompe</a:t>
            </a:r>
          </a:p>
        </p:txBody>
      </p:sp>
      <p:sp>
        <p:nvSpPr>
          <p:cNvPr id="3" name="Content Placeholder 2">
            <a:extLst>
              <a:ext uri="{FF2B5EF4-FFF2-40B4-BE49-F238E27FC236}">
                <a16:creationId xmlns:a16="http://schemas.microsoft.com/office/drawing/2014/main" id="{FC9DE97C-B101-DBB2-E9F8-0A05E1B693B2}"/>
              </a:ext>
            </a:extLst>
          </p:cNvPr>
          <p:cNvSpPr>
            <a:spLocks noGrp="1"/>
          </p:cNvSpPr>
          <p:nvPr>
            <p:ph idx="1"/>
          </p:nvPr>
        </p:nvSpPr>
        <p:spPr/>
        <p:txBody>
          <a:bodyPr/>
          <a:lstStyle/>
          <a:p>
            <a:pPr marL="0" indent="0">
              <a:buNone/>
            </a:pPr>
            <a:r>
              <a:rPr lang="en-CA" dirty="0"/>
              <a:t>Two variants of Pompē by extending existing state-of-the-art leader-based Byzantine Fault Tolerant (BFT) protocols:</a:t>
            </a:r>
          </a:p>
          <a:p>
            <a:pPr>
              <a:buFont typeface="+mj-lt"/>
              <a:buAutoNum type="arabicPeriod"/>
            </a:pPr>
            <a:r>
              <a:rPr lang="en-CA" b="1" dirty="0"/>
              <a:t>Pompē-HotStuff</a:t>
            </a:r>
            <a:r>
              <a:rPr lang="en-CA" dirty="0"/>
              <a:t>: Based on HotStuff, a protocol that uses a rotating leader paradigm and serves as the foundation for the Libra blockchain. </a:t>
            </a:r>
          </a:p>
          <a:p>
            <a:pPr>
              <a:buFont typeface="+mj-lt"/>
              <a:buAutoNum type="arabicPeriod"/>
            </a:pPr>
            <a:r>
              <a:rPr lang="en-CA" b="1" dirty="0"/>
              <a:t>Pompē-SBFT</a:t>
            </a:r>
            <a:r>
              <a:rPr lang="en-CA" dirty="0"/>
              <a:t>: Built upon VMware's Concord, which implements a variant of PBFT (Practical Byzantine Fault Tolerance) with scalability optimizations. </a:t>
            </a:r>
          </a:p>
          <a:p>
            <a:pPr>
              <a:buFont typeface="+mj-lt"/>
              <a:buAutoNum type="arabicPeriod"/>
            </a:pPr>
            <a:endParaRPr lang="en-CA" dirty="0"/>
          </a:p>
          <a:p>
            <a:endParaRPr lang="en-CA" dirty="0"/>
          </a:p>
        </p:txBody>
      </p:sp>
      <p:sp>
        <p:nvSpPr>
          <p:cNvPr id="4" name="Date Placeholder 3">
            <a:extLst>
              <a:ext uri="{FF2B5EF4-FFF2-40B4-BE49-F238E27FC236}">
                <a16:creationId xmlns:a16="http://schemas.microsoft.com/office/drawing/2014/main" id="{4CE47E38-4148-4CFC-BC96-F2E26651F01C}"/>
              </a:ext>
            </a:extLst>
          </p:cNvPr>
          <p:cNvSpPr>
            <a:spLocks noGrp="1"/>
          </p:cNvSpPr>
          <p:nvPr>
            <p:ph type="dt" sz="half" idx="10"/>
          </p:nvPr>
        </p:nvSpPr>
        <p:spPr/>
        <p:txBody>
          <a:bodyPr/>
          <a:lstStyle/>
          <a:p>
            <a:fld id="{F2D170E3-666E-4D8F-A398-6A349967AC1F}" type="datetime1">
              <a:rPr lang="en-CA" smtClean="0"/>
              <a:t>2025-03-05</a:t>
            </a:fld>
            <a:endParaRPr lang="en-CA" dirty="0"/>
          </a:p>
        </p:txBody>
      </p:sp>
      <p:sp>
        <p:nvSpPr>
          <p:cNvPr id="5" name="Slide Number Placeholder 4">
            <a:extLst>
              <a:ext uri="{FF2B5EF4-FFF2-40B4-BE49-F238E27FC236}">
                <a16:creationId xmlns:a16="http://schemas.microsoft.com/office/drawing/2014/main" id="{BA0F3DD5-A6C5-2C6C-4CF0-0E192CD13E30}"/>
              </a:ext>
            </a:extLst>
          </p:cNvPr>
          <p:cNvSpPr>
            <a:spLocks noGrp="1"/>
          </p:cNvSpPr>
          <p:nvPr>
            <p:ph type="sldNum" sz="quarter" idx="12"/>
          </p:nvPr>
        </p:nvSpPr>
        <p:spPr/>
        <p:txBody>
          <a:bodyPr/>
          <a:lstStyle/>
          <a:p>
            <a:fld id="{8281A647-1201-418D-AC2B-62ED9A40C78E}" type="slidenum">
              <a:rPr lang="en-CA" smtClean="0"/>
              <a:t>21</a:t>
            </a:fld>
            <a:endParaRPr lang="en-CA" dirty="0"/>
          </a:p>
        </p:txBody>
      </p:sp>
      <p:sp>
        <p:nvSpPr>
          <p:cNvPr id="6" name="Footer Placeholder 5">
            <a:extLst>
              <a:ext uri="{FF2B5EF4-FFF2-40B4-BE49-F238E27FC236}">
                <a16:creationId xmlns:a16="http://schemas.microsoft.com/office/drawing/2014/main" id="{19C9051F-CD64-61B3-06DF-5ADBDA30DD39}"/>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1722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8975F33-0EF3-78A2-66E9-139A8968164A}"/>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kern="1200" dirty="0">
                <a:solidFill>
                  <a:schemeClr val="tx1"/>
                </a:solidFill>
                <a:latin typeface="+mj-lt"/>
                <a:ea typeface="+mj-ea"/>
                <a:cs typeface="+mj-cs"/>
              </a:rPr>
              <a:t>Message-passing workflow of determining an order</a:t>
            </a:r>
          </a:p>
        </p:txBody>
      </p:sp>
      <p:sp>
        <p:nvSpPr>
          <p:cNvPr id="4" name="Date Placeholder 3">
            <a:extLst>
              <a:ext uri="{FF2B5EF4-FFF2-40B4-BE49-F238E27FC236}">
                <a16:creationId xmlns:a16="http://schemas.microsoft.com/office/drawing/2014/main" id="{07C48A39-DDD9-4F65-0F14-B1D90D80EE2C}"/>
              </a:ext>
            </a:extLst>
          </p:cNvPr>
          <p:cNvSpPr>
            <a:spLocks noGrp="1"/>
          </p:cNvSpPr>
          <p:nvPr>
            <p:ph type="dt" sz="half" idx="10"/>
          </p:nvPr>
        </p:nvSpPr>
        <p:spPr/>
        <p:txBody>
          <a:bodyPr vert="horz" lIns="91440" tIns="45720" rIns="91440" bIns="45720" rtlCol="0" anchor="ctr">
            <a:normAutofit/>
          </a:bodyPr>
          <a:lstStyle/>
          <a:p>
            <a:pPr>
              <a:spcAft>
                <a:spcPts val="600"/>
              </a:spcAft>
            </a:pPr>
            <a:fld id="{0DD0718A-E3D4-44B0-A245-D5879A04D123}" type="datetime1">
              <a:rPr lang="en-CA" smtClean="0">
                <a:solidFill>
                  <a:schemeClr val="tx1">
                    <a:lumMod val="50000"/>
                    <a:lumOff val="50000"/>
                  </a:schemeClr>
                </a:solidFill>
              </a:rPr>
              <a:t>2025-03-05</a:t>
            </a:fld>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30549FFD-E260-08B9-2435-827A83E4BC77}"/>
              </a:ext>
            </a:extLst>
          </p:cNvPr>
          <p:cNvSpPr>
            <a:spLocks noGrp="1"/>
          </p:cNvSpPr>
          <p:nvPr>
            <p:ph type="sldNum" sz="quarter" idx="12"/>
          </p:nvPr>
        </p:nvSpPr>
        <p:spPr/>
        <p:txBody>
          <a:bodyPr vert="horz" lIns="91440" tIns="45720" rIns="91440" bIns="45720" rtlCol="0" anchor="ctr">
            <a:normAutofit/>
          </a:bodyPr>
          <a:lstStyle/>
          <a:p>
            <a:pPr>
              <a:spcAft>
                <a:spcPts val="600"/>
              </a:spcAft>
            </a:pPr>
            <a:fld id="{8281A647-1201-418D-AC2B-62ED9A40C78E}" type="slidenum">
              <a:rPr lang="en-US">
                <a:solidFill>
                  <a:schemeClr val="tx1">
                    <a:lumMod val="50000"/>
                    <a:lumOff val="50000"/>
                  </a:schemeClr>
                </a:solidFill>
              </a:rPr>
              <a:pPr>
                <a:spcAft>
                  <a:spcPts val="600"/>
                </a:spcAft>
              </a:pPr>
              <a:t>22</a:t>
            </a:fld>
            <a:endParaRPr lang="en-US" dirty="0">
              <a:solidFill>
                <a:schemeClr val="tx1">
                  <a:lumMod val="50000"/>
                  <a:lumOff val="50000"/>
                </a:schemeClr>
              </a:solidFill>
            </a:endParaRPr>
          </a:p>
        </p:txBody>
      </p:sp>
      <p:pic>
        <p:nvPicPr>
          <p:cNvPr id="7" name="Picture 6" descr="A diagram of a lock order&#10;&#10;AI-generated content may be incorrect.">
            <a:extLst>
              <a:ext uri="{FF2B5EF4-FFF2-40B4-BE49-F238E27FC236}">
                <a16:creationId xmlns:a16="http://schemas.microsoft.com/office/drawing/2014/main" id="{1C59A11C-EF27-8BB3-6C36-DD202E7F79E2}"/>
              </a:ext>
            </a:extLst>
          </p:cNvPr>
          <p:cNvPicPr>
            <a:picLocks noChangeAspect="1"/>
          </p:cNvPicPr>
          <p:nvPr/>
        </p:nvPicPr>
        <p:blipFill>
          <a:blip r:embed="rId2"/>
          <a:stretch>
            <a:fillRect/>
          </a:stretch>
        </p:blipFill>
        <p:spPr>
          <a:xfrm>
            <a:off x="549058" y="2931892"/>
            <a:ext cx="11097349" cy="2524646"/>
          </a:xfrm>
          <a:prstGeom prst="rect">
            <a:avLst/>
          </a:prstGeom>
        </p:spPr>
      </p:pic>
      <p:sp>
        <p:nvSpPr>
          <p:cNvPr id="8" name="Footer Placeholder 7">
            <a:extLst>
              <a:ext uri="{FF2B5EF4-FFF2-40B4-BE49-F238E27FC236}">
                <a16:creationId xmlns:a16="http://schemas.microsoft.com/office/drawing/2014/main" id="{8C5C5ECC-3327-0B67-858C-257C66CBB873}"/>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19407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6E08-B0FD-BE40-A16A-5FA3F38AE3C1}"/>
              </a:ext>
            </a:extLst>
          </p:cNvPr>
          <p:cNvSpPr>
            <a:spLocks noGrp="1"/>
          </p:cNvSpPr>
          <p:nvPr>
            <p:ph type="title"/>
          </p:nvPr>
        </p:nvSpPr>
        <p:spPr/>
        <p:txBody>
          <a:bodyPr/>
          <a:lstStyle/>
          <a:p>
            <a:r>
              <a:rPr lang="en-CA" dirty="0"/>
              <a:t>Theorems and Lemmas</a:t>
            </a:r>
          </a:p>
        </p:txBody>
      </p:sp>
      <p:sp>
        <p:nvSpPr>
          <p:cNvPr id="6" name="Rectangle 1">
            <a:extLst>
              <a:ext uri="{FF2B5EF4-FFF2-40B4-BE49-F238E27FC236}">
                <a16:creationId xmlns:a16="http://schemas.microsoft.com/office/drawing/2014/main" id="{8A546317-8288-116B-8664-F36BDC4370D1}"/>
              </a:ext>
            </a:extLst>
          </p:cNvPr>
          <p:cNvSpPr>
            <a:spLocks noGrp="1" noChangeArrowheads="1"/>
          </p:cNvSpPr>
          <p:nvPr>
            <p:ph idx="1"/>
          </p:nvPr>
        </p:nvSpPr>
        <p:spPr bwMode="auto">
          <a:xfrm>
            <a:off x="838201" y="2600911"/>
            <a:ext cx="992625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Consistency (Theorem 4.1)</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All correct nodes maintain identical logs.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Validity (Theorem 4.2)</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Only proposed commands appear in the ledger.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Timestamp Bounds (Lemma 4.1)</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Byzantine nodes cannot manipulate timestamps.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Ordering Guarantees (Theorem 4.3)</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Earlier commands always appear first.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Eventual Inclusion (Lemmas 4.2 &amp; 4.3)</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Proposed commands are guaranteed to be committed.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Strong Liveness (Theorem 4.4)</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Every correct node's command will be included in the total order. </a:t>
            </a:r>
          </a:p>
        </p:txBody>
      </p:sp>
      <p:sp>
        <p:nvSpPr>
          <p:cNvPr id="4" name="Date Placeholder 3">
            <a:extLst>
              <a:ext uri="{FF2B5EF4-FFF2-40B4-BE49-F238E27FC236}">
                <a16:creationId xmlns:a16="http://schemas.microsoft.com/office/drawing/2014/main" id="{C1E3C3D7-2889-5551-C176-31F81C3D9035}"/>
              </a:ext>
            </a:extLst>
          </p:cNvPr>
          <p:cNvSpPr>
            <a:spLocks noGrp="1"/>
          </p:cNvSpPr>
          <p:nvPr>
            <p:ph type="dt" sz="half" idx="10"/>
          </p:nvPr>
        </p:nvSpPr>
        <p:spPr/>
        <p:txBody>
          <a:bodyPr/>
          <a:lstStyle/>
          <a:p>
            <a:fld id="{1A522524-9BD7-41EE-8145-11463F76C2AE}" type="datetime1">
              <a:rPr lang="en-CA" smtClean="0"/>
              <a:t>2025-03-05</a:t>
            </a:fld>
            <a:endParaRPr lang="en-CA" dirty="0"/>
          </a:p>
        </p:txBody>
      </p:sp>
      <p:sp>
        <p:nvSpPr>
          <p:cNvPr id="5" name="Slide Number Placeholder 4">
            <a:extLst>
              <a:ext uri="{FF2B5EF4-FFF2-40B4-BE49-F238E27FC236}">
                <a16:creationId xmlns:a16="http://schemas.microsoft.com/office/drawing/2014/main" id="{FA87D532-81B4-FC84-A47F-F581787D0A5F}"/>
              </a:ext>
            </a:extLst>
          </p:cNvPr>
          <p:cNvSpPr>
            <a:spLocks noGrp="1"/>
          </p:cNvSpPr>
          <p:nvPr>
            <p:ph type="sldNum" sz="quarter" idx="12"/>
          </p:nvPr>
        </p:nvSpPr>
        <p:spPr/>
        <p:txBody>
          <a:bodyPr/>
          <a:lstStyle/>
          <a:p>
            <a:fld id="{8281A647-1201-418D-AC2B-62ED9A40C78E}" type="slidenum">
              <a:rPr lang="en-CA" smtClean="0"/>
              <a:t>23</a:t>
            </a:fld>
            <a:endParaRPr lang="en-CA" dirty="0"/>
          </a:p>
        </p:txBody>
      </p:sp>
      <p:sp>
        <p:nvSpPr>
          <p:cNvPr id="7" name="Footer Placeholder 6">
            <a:extLst>
              <a:ext uri="{FF2B5EF4-FFF2-40B4-BE49-F238E27FC236}">
                <a16:creationId xmlns:a16="http://schemas.microsoft.com/office/drawing/2014/main" id="{E3E5F35C-AA01-56D2-3B52-60E3B66A4DE0}"/>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78650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F21D-8EAC-3270-17C5-DDB1A6D8869C}"/>
              </a:ext>
            </a:extLst>
          </p:cNvPr>
          <p:cNvSpPr>
            <a:spLocks noGrp="1"/>
          </p:cNvSpPr>
          <p:nvPr>
            <p:ph type="title"/>
          </p:nvPr>
        </p:nvSpPr>
        <p:spPr/>
        <p:txBody>
          <a:bodyPr/>
          <a:lstStyle/>
          <a:p>
            <a:r>
              <a:rPr lang="en-US">
                <a:latin typeface="Georgia" panose="02040502050405020303" pitchFamily="18" charset="0"/>
              </a:rPr>
              <a:t>Experimental Setup</a:t>
            </a:r>
            <a:endParaRPr lang="en-CA" dirty="0">
              <a:latin typeface="Georgia" panose="02040502050405020303" pitchFamily="18" charset="0"/>
            </a:endParaRPr>
          </a:p>
        </p:txBody>
      </p:sp>
      <p:sp>
        <p:nvSpPr>
          <p:cNvPr id="3" name="Content Placeholder 2">
            <a:extLst>
              <a:ext uri="{FF2B5EF4-FFF2-40B4-BE49-F238E27FC236}">
                <a16:creationId xmlns:a16="http://schemas.microsoft.com/office/drawing/2014/main" id="{641A2E85-CD3A-B0A6-75A8-E8A6AF9E5049}"/>
              </a:ext>
            </a:extLst>
          </p:cNvPr>
          <p:cNvSpPr>
            <a:spLocks noGrp="1"/>
          </p:cNvSpPr>
          <p:nvPr>
            <p:ph idx="1"/>
          </p:nvPr>
        </p:nvSpPr>
        <p:spPr>
          <a:xfrm>
            <a:off x="838200" y="1922903"/>
            <a:ext cx="10515600" cy="4351338"/>
          </a:xfrm>
        </p:spPr>
        <p:txBody>
          <a:bodyPr>
            <a:noAutofit/>
          </a:bodyPr>
          <a:lstStyle/>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1.1 Baseline Protocols:  Concord (SBFT-based) and HotStuff</a:t>
            </a:r>
            <a:r>
              <a:rPr lang="en-US" sz="1600">
                <a:latin typeface="Calibri" panose="020F0502020204030204" pitchFamily="34" charset="0"/>
                <a:ea typeface="Calibri" panose="020F0502020204030204" pitchFamily="34" charset="0"/>
                <a:cs typeface="Calibri" panose="020F0502020204030204" pitchFamily="34" charset="0"/>
              </a:rPr>
              <a:t> are used as baselines because they represent state-of-the-art leader-based BFT consensus mechanisms.</a:t>
            </a:r>
          </a:p>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1.2 Variants of Pompē: Pompē-HS</a:t>
            </a:r>
            <a:r>
              <a:rPr lang="en-US" sz="1600">
                <a:latin typeface="Calibri" panose="020F0502020204030204" pitchFamily="34" charset="0"/>
                <a:ea typeface="Calibri" panose="020F0502020204030204" pitchFamily="34" charset="0"/>
                <a:cs typeface="Calibri" panose="020F0502020204030204" pitchFamily="34" charset="0"/>
              </a:rPr>
              <a:t> → Extends </a:t>
            </a:r>
            <a:r>
              <a:rPr lang="en-US" sz="1600" b="1">
                <a:latin typeface="Calibri" panose="020F0502020204030204" pitchFamily="34" charset="0"/>
                <a:ea typeface="Calibri" panose="020F0502020204030204" pitchFamily="34" charset="0"/>
                <a:cs typeface="Calibri" panose="020F0502020204030204" pitchFamily="34" charset="0"/>
              </a:rPr>
              <a:t>HotStuff</a:t>
            </a:r>
            <a:r>
              <a:rPr lang="en-US" sz="1600">
                <a:latin typeface="Calibri" panose="020F0502020204030204" pitchFamily="34" charset="0"/>
                <a:ea typeface="Calibri" panose="020F0502020204030204" pitchFamily="34" charset="0"/>
                <a:cs typeface="Calibri" panose="020F0502020204030204" pitchFamily="34" charset="0"/>
              </a:rPr>
              <a:t> with Byzantine-tolerant ordering and </a:t>
            </a:r>
            <a:r>
              <a:rPr lang="en-US" sz="1600" b="1">
                <a:latin typeface="Calibri" panose="020F0502020204030204" pitchFamily="34" charset="0"/>
                <a:ea typeface="Calibri" panose="020F0502020204030204" pitchFamily="34" charset="0"/>
                <a:cs typeface="Calibri" panose="020F0502020204030204" pitchFamily="34" charset="0"/>
              </a:rPr>
              <a:t>Pompē-C</a:t>
            </a:r>
            <a:r>
              <a:rPr lang="en-US" sz="1600">
                <a:latin typeface="Calibri" panose="020F0502020204030204" pitchFamily="34" charset="0"/>
                <a:ea typeface="Calibri" panose="020F0502020204030204" pitchFamily="34" charset="0"/>
                <a:cs typeface="Calibri" panose="020F0502020204030204" pitchFamily="34" charset="0"/>
              </a:rPr>
              <a:t> → Extends </a:t>
            </a:r>
            <a:r>
              <a:rPr lang="en-US" sz="1600" b="1">
                <a:latin typeface="Calibri" panose="020F0502020204030204" pitchFamily="34" charset="0"/>
                <a:ea typeface="Calibri" panose="020F0502020204030204" pitchFamily="34" charset="0"/>
                <a:cs typeface="Calibri" panose="020F0502020204030204" pitchFamily="34" charset="0"/>
              </a:rPr>
              <a:t>Concord (SBFT)</a:t>
            </a:r>
            <a:r>
              <a:rPr lang="en-US" sz="1600">
                <a:latin typeface="Calibri" panose="020F0502020204030204" pitchFamily="34" charset="0"/>
                <a:ea typeface="Calibri" panose="020F0502020204030204" pitchFamily="34" charset="0"/>
                <a:cs typeface="Calibri" panose="020F0502020204030204" pitchFamily="34" charset="0"/>
              </a:rPr>
              <a:t> with Byzantine-tolerant ordering.</a:t>
            </a:r>
          </a:p>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1.3 Testbed</a:t>
            </a: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Experiments are conducted on </a:t>
            </a:r>
            <a:r>
              <a:rPr lang="en-US" sz="1600" b="1">
                <a:latin typeface="Calibri" panose="020F0502020204030204" pitchFamily="34" charset="0"/>
                <a:ea typeface="Calibri" panose="020F0502020204030204" pitchFamily="34" charset="0"/>
                <a:cs typeface="Calibri" panose="020F0502020204030204" pitchFamily="34" charset="0"/>
              </a:rPr>
              <a:t>100 Azure Standard D16s_v3 VMs</a:t>
            </a:r>
            <a:r>
              <a:rPr lang="en-US" sz="1600">
                <a:latin typeface="Calibri" panose="020F0502020204030204" pitchFamily="34" charset="0"/>
                <a:ea typeface="Calibri" panose="020F0502020204030204" pitchFamily="34" charset="0"/>
                <a:cs typeface="Calibri" panose="020F0502020204030204" pitchFamily="34" charset="0"/>
              </a:rPr>
              <a:t> (16 vCPUs, 64GB RAM each).</a:t>
            </a:r>
          </a:p>
          <a:p>
            <a:pPr>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Three geographically distributed </a:t>
            </a:r>
            <a:r>
              <a:rPr lang="en-US" sz="1600" b="1">
                <a:latin typeface="Calibri" panose="020F0502020204030204" pitchFamily="34" charset="0"/>
                <a:ea typeface="Calibri" panose="020F0502020204030204" pitchFamily="34" charset="0"/>
                <a:cs typeface="Calibri" panose="020F0502020204030204" pitchFamily="34" charset="0"/>
              </a:rPr>
              <a:t>datacenters</a:t>
            </a:r>
            <a:r>
              <a:rPr lang="en-US" sz="1600">
                <a:latin typeface="Calibri" panose="020F0502020204030204" pitchFamily="34" charset="0"/>
                <a:ea typeface="Calibri" panose="020F0502020204030204" pitchFamily="34" charset="0"/>
                <a:cs typeface="Calibri" panose="020F0502020204030204" pitchFamily="34" charset="0"/>
              </a:rPr>
              <a:t>: </a:t>
            </a:r>
            <a:r>
              <a:rPr lang="en-US" sz="1600" b="1">
                <a:latin typeface="Calibri" panose="020F0502020204030204" pitchFamily="34" charset="0"/>
                <a:ea typeface="Calibri" panose="020F0502020204030204" pitchFamily="34" charset="0"/>
                <a:cs typeface="Calibri" panose="020F0502020204030204" pitchFamily="34" charset="0"/>
              </a:rPr>
              <a:t>West US (34 VMs)</a:t>
            </a:r>
            <a:r>
              <a:rPr lang="en-US" sz="1600">
                <a:latin typeface="Calibri" panose="020F0502020204030204" pitchFamily="34" charset="0"/>
                <a:ea typeface="Calibri" panose="020F0502020204030204" pitchFamily="34" charset="0"/>
                <a:cs typeface="Calibri" panose="020F0502020204030204" pitchFamily="34" charset="0"/>
              </a:rPr>
              <a:t>, </a:t>
            </a:r>
            <a:r>
              <a:rPr lang="en-US" sz="1600" b="1">
                <a:latin typeface="Calibri" panose="020F0502020204030204" pitchFamily="34" charset="0"/>
                <a:ea typeface="Calibri" panose="020F0502020204030204" pitchFamily="34" charset="0"/>
                <a:cs typeface="Calibri" panose="020F0502020204030204" pitchFamily="34" charset="0"/>
              </a:rPr>
              <a:t>outheast Asia (33 VMs)</a:t>
            </a:r>
            <a:r>
              <a:rPr lang="en-US" sz="1600">
                <a:latin typeface="Calibri" panose="020F0502020204030204" pitchFamily="34" charset="0"/>
                <a:ea typeface="Calibri" panose="020F0502020204030204" pitchFamily="34" charset="0"/>
                <a:cs typeface="Calibri" panose="020F0502020204030204" pitchFamily="34" charset="0"/>
              </a:rPr>
              <a:t>,N</a:t>
            </a:r>
            <a:r>
              <a:rPr lang="en-US" sz="1600" b="1">
                <a:latin typeface="Calibri" panose="020F0502020204030204" pitchFamily="34" charset="0"/>
                <a:ea typeface="Calibri" panose="020F0502020204030204" pitchFamily="34" charset="0"/>
                <a:cs typeface="Calibri" panose="020F0502020204030204" pitchFamily="34" charset="0"/>
              </a:rPr>
              <a:t>orth Europe (33 VMs)</a:t>
            </a:r>
            <a:endParaRPr lang="en-US" sz="160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1.4 Workload</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HotStuff &amp; Pompē-HS:</a:t>
            </a:r>
            <a:r>
              <a:rPr lang="en-US" sz="1600">
                <a:latin typeface="Calibri" panose="020F0502020204030204" pitchFamily="34" charset="0"/>
                <a:ea typeface="Calibri" panose="020F0502020204030204" pitchFamily="34" charset="0"/>
                <a:cs typeface="Calibri" panose="020F0502020204030204" pitchFamily="34" charset="0"/>
              </a:rPr>
              <a:t> Clients submit </a:t>
            </a:r>
            <a:r>
              <a:rPr lang="en-US" sz="1600" b="1">
                <a:latin typeface="Calibri" panose="020F0502020204030204" pitchFamily="34" charset="0"/>
                <a:ea typeface="Calibri" panose="020F0502020204030204" pitchFamily="34" charset="0"/>
                <a:cs typeface="Calibri" panose="020F0502020204030204" pitchFamily="34" charset="0"/>
              </a:rPr>
              <a:t>random 32-byte commands</a:t>
            </a:r>
            <a:r>
              <a:rPr lang="en-US" sz="1600">
                <a:latin typeface="Calibri" panose="020F0502020204030204" pitchFamily="34" charset="0"/>
                <a:ea typeface="Calibri" panose="020F0502020204030204" pitchFamily="34" charset="0"/>
                <a:cs typeface="Calibri" panose="020F0502020204030204" pitchFamily="34" charset="0"/>
              </a:rPr>
              <a:t> (as in prior work [67]).</a:t>
            </a:r>
          </a:p>
          <a:p>
            <a:pPr>
              <a:buFont typeface="Arial" panose="020B0604020202020204" pitchFamily="34" charset="0"/>
              <a:buChar char="•"/>
            </a:pPr>
            <a:r>
              <a:rPr lang="en-US" sz="1600" b="1">
                <a:latin typeface="Calibri" panose="020F0502020204030204" pitchFamily="34" charset="0"/>
                <a:ea typeface="Calibri" panose="020F0502020204030204" pitchFamily="34" charset="0"/>
                <a:cs typeface="Calibri" panose="020F0502020204030204" pitchFamily="34" charset="0"/>
              </a:rPr>
              <a:t>Concord &amp; Pompē-C:</a:t>
            </a:r>
            <a:r>
              <a:rPr lang="en-US" sz="1600">
                <a:latin typeface="Calibri" panose="020F0502020204030204" pitchFamily="34" charset="0"/>
                <a:ea typeface="Calibri" panose="020F0502020204030204" pitchFamily="34" charset="0"/>
                <a:cs typeface="Calibri" panose="020F0502020204030204" pitchFamily="34" charset="0"/>
              </a:rPr>
              <a:t> A </a:t>
            </a:r>
            <a:r>
              <a:rPr lang="en-US" sz="1600" b="1">
                <a:latin typeface="Calibri" panose="020F0502020204030204" pitchFamily="34" charset="0"/>
                <a:ea typeface="Calibri" panose="020F0502020204030204" pitchFamily="34" charset="0"/>
                <a:cs typeface="Calibri" panose="020F0502020204030204" pitchFamily="34" charset="0"/>
              </a:rPr>
              <a:t>key-value store benchmark</a:t>
            </a:r>
            <a:r>
              <a:rPr lang="en-US" sz="1600">
                <a:latin typeface="Calibri" panose="020F0502020204030204" pitchFamily="34" charset="0"/>
                <a:ea typeface="Calibri" panose="020F0502020204030204" pitchFamily="34" charset="0"/>
                <a:cs typeface="Calibri" panose="020F0502020204030204" pitchFamily="34" charset="0"/>
              </a:rPr>
              <a:t> is used, where random values are written to random keys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47CF5BB4-11DE-C481-3644-9897CD58C44F}"/>
              </a:ext>
            </a:extLst>
          </p:cNvPr>
          <p:cNvSpPr>
            <a:spLocks noGrp="1"/>
          </p:cNvSpPr>
          <p:nvPr>
            <p:ph type="dt" sz="half" idx="10"/>
          </p:nvPr>
        </p:nvSpPr>
        <p:spPr/>
        <p:txBody>
          <a:bodyPr/>
          <a:lstStyle/>
          <a:p>
            <a:fld id="{405DC950-BD98-4C6D-B72C-BB024A3EF4A9}" type="datetime1">
              <a:rPr lang="en-CA" smtClean="0"/>
              <a:t>2025-03-05</a:t>
            </a:fld>
            <a:endParaRPr lang="en-CA" dirty="0"/>
          </a:p>
        </p:txBody>
      </p:sp>
      <p:sp>
        <p:nvSpPr>
          <p:cNvPr id="5" name="Slide Number Placeholder 4">
            <a:extLst>
              <a:ext uri="{FF2B5EF4-FFF2-40B4-BE49-F238E27FC236}">
                <a16:creationId xmlns:a16="http://schemas.microsoft.com/office/drawing/2014/main" id="{C743BAB8-FC77-23FA-33C1-C09D8F3D2F06}"/>
              </a:ext>
            </a:extLst>
          </p:cNvPr>
          <p:cNvSpPr>
            <a:spLocks noGrp="1"/>
          </p:cNvSpPr>
          <p:nvPr>
            <p:ph type="sldNum" sz="quarter" idx="12"/>
          </p:nvPr>
        </p:nvSpPr>
        <p:spPr/>
        <p:txBody>
          <a:bodyPr/>
          <a:lstStyle/>
          <a:p>
            <a:fld id="{8281A647-1201-418D-AC2B-62ED9A40C78E}" type="slidenum">
              <a:rPr lang="en-CA" smtClean="0"/>
              <a:t>24</a:t>
            </a:fld>
            <a:endParaRPr lang="en-CA" dirty="0"/>
          </a:p>
        </p:txBody>
      </p:sp>
      <p:sp>
        <p:nvSpPr>
          <p:cNvPr id="6" name="Footer Placeholder 5">
            <a:extLst>
              <a:ext uri="{FF2B5EF4-FFF2-40B4-BE49-F238E27FC236}">
                <a16:creationId xmlns:a16="http://schemas.microsoft.com/office/drawing/2014/main" id="{DA9AB388-4477-638D-89E2-1ED20506B213}"/>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456971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1856-87A6-67B6-5560-EFF4AD5272C3}"/>
              </a:ext>
            </a:extLst>
          </p:cNvPr>
          <p:cNvSpPr>
            <a:spLocks noGrp="1"/>
          </p:cNvSpPr>
          <p:nvPr>
            <p:ph type="title"/>
          </p:nvPr>
        </p:nvSpPr>
        <p:spPr/>
        <p:txBody>
          <a:bodyPr>
            <a:normAutofit/>
          </a:bodyPr>
          <a:lstStyle/>
          <a:p>
            <a:r>
              <a:rPr lang="en-US" dirty="0">
                <a:latin typeface="Georgia" panose="02040502050405020303" pitchFamily="18" charset="0"/>
              </a:rPr>
              <a:t>Pompē and HotStuff in a geo-distributed setting. </a:t>
            </a:r>
            <a:r>
              <a:rPr lang="en-CA" dirty="0">
                <a:latin typeface="Georgia" panose="02040502050405020303" pitchFamily="18" charset="0"/>
              </a:rPr>
              <a:t> </a:t>
            </a:r>
          </a:p>
        </p:txBody>
      </p:sp>
      <p:pic>
        <p:nvPicPr>
          <p:cNvPr id="7" name="Content Placeholder 6">
            <a:extLst>
              <a:ext uri="{FF2B5EF4-FFF2-40B4-BE49-F238E27FC236}">
                <a16:creationId xmlns:a16="http://schemas.microsoft.com/office/drawing/2014/main" id="{2EBC0EF3-AD70-B04C-B895-3D7D66A52A0E}"/>
              </a:ext>
            </a:extLst>
          </p:cNvPr>
          <p:cNvPicPr>
            <a:picLocks noGrp="1" noChangeAspect="1"/>
          </p:cNvPicPr>
          <p:nvPr>
            <p:ph idx="1"/>
          </p:nvPr>
        </p:nvPicPr>
        <p:blipFill>
          <a:blip r:embed="rId3"/>
          <a:stretch>
            <a:fillRect/>
          </a:stretch>
        </p:blipFill>
        <p:spPr>
          <a:xfrm>
            <a:off x="838200" y="2025815"/>
            <a:ext cx="10515600" cy="2094535"/>
          </a:xfrm>
        </p:spPr>
      </p:pic>
      <p:sp>
        <p:nvSpPr>
          <p:cNvPr id="4" name="Date Placeholder 3">
            <a:extLst>
              <a:ext uri="{FF2B5EF4-FFF2-40B4-BE49-F238E27FC236}">
                <a16:creationId xmlns:a16="http://schemas.microsoft.com/office/drawing/2014/main" id="{C0B08895-41BC-4474-FF93-53D354305B64}"/>
              </a:ext>
            </a:extLst>
          </p:cNvPr>
          <p:cNvSpPr>
            <a:spLocks noGrp="1"/>
          </p:cNvSpPr>
          <p:nvPr>
            <p:ph type="dt" sz="half" idx="10"/>
          </p:nvPr>
        </p:nvSpPr>
        <p:spPr/>
        <p:txBody>
          <a:bodyPr/>
          <a:lstStyle/>
          <a:p>
            <a:fld id="{E8BB2BBC-DE3C-44B4-A15D-4ECEB27CE4D5}" type="datetime1">
              <a:rPr lang="en-CA" smtClean="0"/>
              <a:t>2025-03-05</a:t>
            </a:fld>
            <a:endParaRPr lang="en-CA" dirty="0"/>
          </a:p>
        </p:txBody>
      </p:sp>
      <p:sp>
        <p:nvSpPr>
          <p:cNvPr id="5" name="Slide Number Placeholder 4">
            <a:extLst>
              <a:ext uri="{FF2B5EF4-FFF2-40B4-BE49-F238E27FC236}">
                <a16:creationId xmlns:a16="http://schemas.microsoft.com/office/drawing/2014/main" id="{1EC24EF3-C16B-7CFC-9A94-F6946E6600CC}"/>
              </a:ext>
            </a:extLst>
          </p:cNvPr>
          <p:cNvSpPr>
            <a:spLocks noGrp="1"/>
          </p:cNvSpPr>
          <p:nvPr>
            <p:ph type="sldNum" sz="quarter" idx="12"/>
          </p:nvPr>
        </p:nvSpPr>
        <p:spPr/>
        <p:txBody>
          <a:bodyPr/>
          <a:lstStyle/>
          <a:p>
            <a:fld id="{8281A647-1201-418D-AC2B-62ED9A40C78E}" type="slidenum">
              <a:rPr lang="en-CA" smtClean="0"/>
              <a:t>25</a:t>
            </a:fld>
            <a:endParaRPr lang="en-CA" dirty="0"/>
          </a:p>
        </p:txBody>
      </p:sp>
      <p:sp>
        <p:nvSpPr>
          <p:cNvPr id="11" name="TextBox 10">
            <a:extLst>
              <a:ext uri="{FF2B5EF4-FFF2-40B4-BE49-F238E27FC236}">
                <a16:creationId xmlns:a16="http://schemas.microsoft.com/office/drawing/2014/main" id="{17EEE4CC-84A7-F444-FD2C-1F3D93608547}"/>
              </a:ext>
            </a:extLst>
          </p:cNvPr>
          <p:cNvSpPr txBox="1"/>
          <p:nvPr/>
        </p:nvSpPr>
        <p:spPr>
          <a:xfrm>
            <a:off x="717754" y="4457745"/>
            <a:ext cx="5388076" cy="1754326"/>
          </a:xfrm>
          <a:prstGeom prst="rect">
            <a:avLst/>
          </a:prstGeom>
          <a:noFill/>
        </p:spPr>
        <p:txBody>
          <a:bodyPr wrap="square">
            <a:spAutoFit/>
          </a:bodyPr>
          <a:lstStyle/>
          <a:p>
            <a:r>
              <a:rPr lang="en-US" dirty="0"/>
              <a:t>Observation: Latency remains relatively stable until system saturation (~300,000 </a:t>
            </a:r>
            <a:r>
              <a:rPr lang="en-US" dirty="0" err="1"/>
              <a:t>cmds</a:t>
            </a:r>
            <a:r>
              <a:rPr lang="en-US" dirty="0"/>
              <a:t>/s).</a:t>
            </a:r>
          </a:p>
          <a:p>
            <a:endParaRPr lang="en-US" dirty="0"/>
          </a:p>
          <a:p>
            <a:r>
              <a:rPr lang="en-US" dirty="0"/>
              <a:t>Percentiles :Higher percentiles (99%) experience slightly worse latency than lower ones (50%), indicating that some commands take longer to be ordered.</a:t>
            </a:r>
          </a:p>
        </p:txBody>
      </p:sp>
      <p:sp>
        <p:nvSpPr>
          <p:cNvPr id="19" name="TextBox 18">
            <a:extLst>
              <a:ext uri="{FF2B5EF4-FFF2-40B4-BE49-F238E27FC236}">
                <a16:creationId xmlns:a16="http://schemas.microsoft.com/office/drawing/2014/main" id="{C60EC979-E96A-C12E-2E6D-FE2D8D98286A}"/>
              </a:ext>
            </a:extLst>
          </p:cNvPr>
          <p:cNvSpPr txBox="1"/>
          <p:nvPr/>
        </p:nvSpPr>
        <p:spPr>
          <a:xfrm>
            <a:off x="6440129" y="4429101"/>
            <a:ext cx="6096000" cy="1754326"/>
          </a:xfrm>
          <a:prstGeom prst="rect">
            <a:avLst/>
          </a:prstGeom>
          <a:noFill/>
        </p:spPr>
        <p:txBody>
          <a:bodyPr wrap="square">
            <a:spAutoFit/>
          </a:bodyPr>
          <a:lstStyle/>
          <a:p>
            <a:r>
              <a:rPr lang="en-US" dirty="0"/>
              <a:t>Observation: Latency remains stable across different throughput levels.</a:t>
            </a:r>
          </a:p>
          <a:p>
            <a:endParaRPr lang="en-US" dirty="0"/>
          </a:p>
          <a:p>
            <a:r>
              <a:rPr lang="en-US" dirty="0"/>
              <a:t>Percentiles: The latency gap between 50%, 90%, and 99%</a:t>
            </a:r>
          </a:p>
          <a:p>
            <a:r>
              <a:rPr lang="en-US" dirty="0"/>
              <a:t> is smaller than in HotStuff, indicating more predictable performance.</a:t>
            </a:r>
          </a:p>
        </p:txBody>
      </p:sp>
      <p:sp>
        <p:nvSpPr>
          <p:cNvPr id="20" name="Footer Placeholder 19">
            <a:extLst>
              <a:ext uri="{FF2B5EF4-FFF2-40B4-BE49-F238E27FC236}">
                <a16:creationId xmlns:a16="http://schemas.microsoft.com/office/drawing/2014/main" id="{1DDE355E-7EB3-1B94-F77E-EF620E9DE626}"/>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43231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5B16-703C-54FD-5964-DAF41138D533}"/>
              </a:ext>
            </a:extLst>
          </p:cNvPr>
          <p:cNvSpPr>
            <a:spLocks noGrp="1"/>
          </p:cNvSpPr>
          <p:nvPr>
            <p:ph type="title"/>
          </p:nvPr>
        </p:nvSpPr>
        <p:spPr/>
        <p:txBody>
          <a:bodyPr/>
          <a:lstStyle/>
          <a:p>
            <a:r>
              <a:rPr lang="en-CA" dirty="0">
                <a:latin typeface="Georgia" panose="02040502050405020303" pitchFamily="18" charset="0"/>
                <a:ea typeface="Calibri" panose="020F0502020204030204" pitchFamily="34" charset="0"/>
                <a:cs typeface="Calibri" panose="020F0502020204030204" pitchFamily="34" charset="0"/>
              </a:rPr>
              <a:t>Throughput and Latency</a:t>
            </a:r>
            <a:br>
              <a:rPr lang="en-CA" dirty="0">
                <a:latin typeface="Georgia" panose="02040502050405020303" pitchFamily="18" charset="0"/>
                <a:ea typeface="Calibri" panose="020F0502020204030204" pitchFamily="34" charset="0"/>
                <a:cs typeface="Calibri" panose="020F0502020204030204" pitchFamily="34" charset="0"/>
              </a:rPr>
            </a:br>
            <a:r>
              <a:rPr lang="en-CA" dirty="0">
                <a:latin typeface="Georgia" panose="02040502050405020303" pitchFamily="18" charset="0"/>
              </a:rPr>
              <a:t>Pompē-HS vs. HotStuff</a:t>
            </a:r>
            <a:endParaRPr lang="en-CA" dirty="0">
              <a:latin typeface="Georgia" panose="02040502050405020303" pitchFamily="18"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2233586-8C89-6927-E94D-3C1995E0289A}"/>
              </a:ext>
            </a:extLst>
          </p:cNvPr>
          <p:cNvSpPr>
            <a:spLocks noGrp="1"/>
          </p:cNvSpPr>
          <p:nvPr>
            <p:ph type="dt" sz="half" idx="10"/>
          </p:nvPr>
        </p:nvSpPr>
        <p:spPr/>
        <p:txBody>
          <a:bodyPr/>
          <a:lstStyle/>
          <a:p>
            <a:fld id="{1A43B24F-67B5-486D-9076-5A6C3DD4CE7A}" type="datetime1">
              <a:rPr lang="en-CA" smtClean="0"/>
              <a:t>2025-03-05</a:t>
            </a:fld>
            <a:endParaRPr lang="en-CA" dirty="0"/>
          </a:p>
        </p:txBody>
      </p:sp>
      <p:sp>
        <p:nvSpPr>
          <p:cNvPr id="5" name="Slide Number Placeholder 4">
            <a:extLst>
              <a:ext uri="{FF2B5EF4-FFF2-40B4-BE49-F238E27FC236}">
                <a16:creationId xmlns:a16="http://schemas.microsoft.com/office/drawing/2014/main" id="{5E12E691-146F-9BBC-741F-57BACDA1E542}"/>
              </a:ext>
            </a:extLst>
          </p:cNvPr>
          <p:cNvSpPr>
            <a:spLocks noGrp="1"/>
          </p:cNvSpPr>
          <p:nvPr>
            <p:ph type="sldNum" sz="quarter" idx="12"/>
          </p:nvPr>
        </p:nvSpPr>
        <p:spPr/>
        <p:txBody>
          <a:bodyPr/>
          <a:lstStyle/>
          <a:p>
            <a:fld id="{8281A647-1201-418D-AC2B-62ED9A40C78E}" type="slidenum">
              <a:rPr lang="en-CA" smtClean="0"/>
              <a:t>26</a:t>
            </a:fld>
            <a:endParaRPr lang="en-CA" dirty="0"/>
          </a:p>
        </p:txBody>
      </p:sp>
      <p:pic>
        <p:nvPicPr>
          <p:cNvPr id="7" name="Picture 6">
            <a:extLst>
              <a:ext uri="{FF2B5EF4-FFF2-40B4-BE49-F238E27FC236}">
                <a16:creationId xmlns:a16="http://schemas.microsoft.com/office/drawing/2014/main" id="{4953F2AB-8012-4F2E-78DE-9021376803E8}"/>
              </a:ext>
            </a:extLst>
          </p:cNvPr>
          <p:cNvPicPr>
            <a:picLocks noChangeAspect="1"/>
          </p:cNvPicPr>
          <p:nvPr/>
        </p:nvPicPr>
        <p:blipFill>
          <a:blip r:embed="rId2"/>
          <a:stretch>
            <a:fillRect/>
          </a:stretch>
        </p:blipFill>
        <p:spPr>
          <a:xfrm>
            <a:off x="270649" y="1989756"/>
            <a:ext cx="11650701" cy="2600688"/>
          </a:xfrm>
          <a:prstGeom prst="rect">
            <a:avLst/>
          </a:prstGeom>
        </p:spPr>
      </p:pic>
      <p:sp>
        <p:nvSpPr>
          <p:cNvPr id="8" name="TextBox 7">
            <a:extLst>
              <a:ext uri="{FF2B5EF4-FFF2-40B4-BE49-F238E27FC236}">
                <a16:creationId xmlns:a16="http://schemas.microsoft.com/office/drawing/2014/main" id="{32676040-7FAB-105B-57F3-B12C15025E93}"/>
              </a:ext>
            </a:extLst>
          </p:cNvPr>
          <p:cNvSpPr txBox="1"/>
          <p:nvPr/>
        </p:nvSpPr>
        <p:spPr>
          <a:xfrm>
            <a:off x="972272" y="4848797"/>
            <a:ext cx="10648135" cy="1477328"/>
          </a:xfrm>
          <a:prstGeom prst="rect">
            <a:avLst/>
          </a:prstGeom>
          <a:noFill/>
        </p:spPr>
        <p:txBody>
          <a:bodyPr wrap="square" rtlCol="0">
            <a:spAutoFit/>
          </a:bodyPr>
          <a:lstStyle/>
          <a:p>
            <a:pPr algn="l"/>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Peak throughput and median latency of different configurations of Pompe-HS and of HotStuff as a function of the number of nodes (n) in a geo-distributed deployment. </a:t>
            </a:r>
          </a:p>
          <a:p>
            <a:pPr algn="l"/>
            <a:endParaRPr lang="en-US" dirty="0">
              <a:latin typeface="Calibri" panose="020F0502020204030204" pitchFamily="34" charset="0"/>
              <a:ea typeface="Calibri" panose="020F0502020204030204" pitchFamily="34" charset="0"/>
              <a:cs typeface="Calibri" panose="020F0502020204030204" pitchFamily="34" charset="0"/>
            </a:endParaRPr>
          </a:p>
          <a:p>
            <a:pPr algn="l"/>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The light blue cross at n = 31 depicts the performance of Pompe-HS (scale up) with 3 VMs per</a:t>
            </a:r>
          </a:p>
          <a:p>
            <a:pPr algn="l"/>
            <a:r>
              <a:rPr lang="en-US" sz="1800" b="0" i="0" u="none" strike="noStrike" baseline="0" dirty="0">
                <a:latin typeface="Calibri" panose="020F0502020204030204" pitchFamily="34" charset="0"/>
                <a:ea typeface="Calibri" panose="020F0502020204030204" pitchFamily="34" charset="0"/>
                <a:cs typeface="Calibri" panose="020F0502020204030204" pitchFamily="34" charset="0"/>
              </a:rPr>
              <a:t>node; the blue square above it shows the predicted throughput when each node is assigned ⌊31/4⌋ = 7 VMs. </a:t>
            </a:r>
            <a:endParaRPr lang="en-CA" dirty="0"/>
          </a:p>
        </p:txBody>
      </p:sp>
      <p:sp>
        <p:nvSpPr>
          <p:cNvPr id="9" name="Footer Placeholder 8">
            <a:extLst>
              <a:ext uri="{FF2B5EF4-FFF2-40B4-BE49-F238E27FC236}">
                <a16:creationId xmlns:a16="http://schemas.microsoft.com/office/drawing/2014/main" id="{B639FF6C-F09F-1190-45AD-AB6E7CEEE94F}"/>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30722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8C7B-EA45-58C2-ADB6-8F98A83103DB}"/>
              </a:ext>
            </a:extLst>
          </p:cNvPr>
          <p:cNvSpPr>
            <a:spLocks noGrp="1"/>
          </p:cNvSpPr>
          <p:nvPr>
            <p:ph type="title"/>
          </p:nvPr>
        </p:nvSpPr>
        <p:spPr/>
        <p:txBody>
          <a:bodyPr/>
          <a:lstStyle/>
          <a:p>
            <a:r>
              <a:rPr lang="en-US" dirty="0">
                <a:latin typeface="Georgia" panose="02040502050405020303" pitchFamily="18" charset="0"/>
              </a:rPr>
              <a:t>Scalability of Pompē-C and Concord</a:t>
            </a:r>
            <a:br>
              <a:rPr lang="en-US" dirty="0">
                <a:latin typeface="Georgia" panose="02040502050405020303" pitchFamily="18" charset="0"/>
              </a:rPr>
            </a:br>
            <a:r>
              <a:rPr lang="en-US" dirty="0">
                <a:latin typeface="Georgia" panose="02040502050405020303" pitchFamily="18" charset="0"/>
              </a:rPr>
              <a:t> in a geo-distributed deployment </a:t>
            </a:r>
            <a:endParaRPr lang="en-CA" dirty="0">
              <a:latin typeface="Georgia" panose="02040502050405020303" pitchFamily="18" charset="0"/>
            </a:endParaRPr>
          </a:p>
        </p:txBody>
      </p:sp>
      <p:pic>
        <p:nvPicPr>
          <p:cNvPr id="7" name="Content Placeholder 6">
            <a:extLst>
              <a:ext uri="{FF2B5EF4-FFF2-40B4-BE49-F238E27FC236}">
                <a16:creationId xmlns:a16="http://schemas.microsoft.com/office/drawing/2014/main" id="{A03672E8-8C22-BD76-8220-C7BD49D8B0F2}"/>
              </a:ext>
            </a:extLst>
          </p:cNvPr>
          <p:cNvPicPr>
            <a:picLocks noGrp="1" noChangeAspect="1"/>
          </p:cNvPicPr>
          <p:nvPr>
            <p:ph idx="1"/>
          </p:nvPr>
        </p:nvPicPr>
        <p:blipFill>
          <a:blip r:embed="rId2"/>
          <a:stretch>
            <a:fillRect/>
          </a:stretch>
        </p:blipFill>
        <p:spPr>
          <a:xfrm>
            <a:off x="838200" y="2184397"/>
            <a:ext cx="10515600" cy="2916163"/>
          </a:xfrm>
        </p:spPr>
      </p:pic>
      <p:sp>
        <p:nvSpPr>
          <p:cNvPr id="4" name="Date Placeholder 3">
            <a:extLst>
              <a:ext uri="{FF2B5EF4-FFF2-40B4-BE49-F238E27FC236}">
                <a16:creationId xmlns:a16="http://schemas.microsoft.com/office/drawing/2014/main" id="{629978A6-6E01-0853-4226-4BC25BFA1183}"/>
              </a:ext>
            </a:extLst>
          </p:cNvPr>
          <p:cNvSpPr>
            <a:spLocks noGrp="1"/>
          </p:cNvSpPr>
          <p:nvPr>
            <p:ph type="dt" sz="half" idx="10"/>
          </p:nvPr>
        </p:nvSpPr>
        <p:spPr/>
        <p:txBody>
          <a:bodyPr/>
          <a:lstStyle/>
          <a:p>
            <a:fld id="{CD6B3CB0-DE3B-4C5F-975A-8F38D6215801}" type="datetime1">
              <a:rPr lang="en-CA" smtClean="0"/>
              <a:t>2025-03-05</a:t>
            </a:fld>
            <a:endParaRPr lang="en-CA" dirty="0"/>
          </a:p>
        </p:txBody>
      </p:sp>
      <p:sp>
        <p:nvSpPr>
          <p:cNvPr id="5" name="Slide Number Placeholder 4">
            <a:extLst>
              <a:ext uri="{FF2B5EF4-FFF2-40B4-BE49-F238E27FC236}">
                <a16:creationId xmlns:a16="http://schemas.microsoft.com/office/drawing/2014/main" id="{60FB2317-102C-7ACF-C5C7-015D447C4DD0}"/>
              </a:ext>
            </a:extLst>
          </p:cNvPr>
          <p:cNvSpPr>
            <a:spLocks noGrp="1"/>
          </p:cNvSpPr>
          <p:nvPr>
            <p:ph type="sldNum" sz="quarter" idx="12"/>
          </p:nvPr>
        </p:nvSpPr>
        <p:spPr/>
        <p:txBody>
          <a:bodyPr/>
          <a:lstStyle/>
          <a:p>
            <a:fld id="{8281A647-1201-418D-AC2B-62ED9A40C78E}" type="slidenum">
              <a:rPr lang="en-CA" smtClean="0"/>
              <a:t>27</a:t>
            </a:fld>
            <a:endParaRPr lang="en-CA" dirty="0"/>
          </a:p>
        </p:txBody>
      </p:sp>
      <p:sp>
        <p:nvSpPr>
          <p:cNvPr id="8" name="Footer Placeholder 7">
            <a:extLst>
              <a:ext uri="{FF2B5EF4-FFF2-40B4-BE49-F238E27FC236}">
                <a16:creationId xmlns:a16="http://schemas.microsoft.com/office/drawing/2014/main" id="{BFAC8EAE-AE5F-9529-8BBA-F3F513C6E721}"/>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71830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5C1D-3568-2F48-A3E6-211E1299DDCB}"/>
              </a:ext>
            </a:extLst>
          </p:cNvPr>
          <p:cNvSpPr>
            <a:spLocks noGrp="1"/>
          </p:cNvSpPr>
          <p:nvPr>
            <p:ph type="title"/>
          </p:nvPr>
        </p:nvSpPr>
        <p:spPr/>
        <p:txBody>
          <a:bodyPr/>
          <a:lstStyle/>
          <a:p>
            <a:r>
              <a:rPr lang="en-US" dirty="0">
                <a:latin typeface="Georgia" panose="02040502050405020303" pitchFamily="18" charset="0"/>
                <a:ea typeface="Calibri" panose="020F0502020204030204" pitchFamily="34" charset="0"/>
                <a:cs typeface="Calibri" panose="020F0502020204030204" pitchFamily="34" charset="0"/>
              </a:rPr>
              <a:t>Key Results and Analysis</a:t>
            </a:r>
            <a:endParaRPr lang="en-CA" dirty="0">
              <a:latin typeface="Georgia" panose="02040502050405020303" pitchFamily="18"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F76F0A1-1503-E440-AD8C-39080D908FBB}"/>
              </a:ext>
            </a:extLst>
          </p:cNvPr>
          <p:cNvSpPr>
            <a:spLocks noGrp="1"/>
          </p:cNvSpPr>
          <p:nvPr>
            <p:ph idx="1"/>
          </p:nvPr>
        </p:nvSpPr>
        <p:spPr/>
        <p:txBody>
          <a:bodyPr>
            <a:normAutofit/>
          </a:bodyPr>
          <a:lstStyle/>
          <a:p>
            <a:pPr marL="0" indent="0">
              <a:buNone/>
            </a:pPr>
            <a:endParaRPr lang="en-US" sz="22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200" b="1" dirty="0">
                <a:latin typeface="Calibri" panose="020F0502020204030204" pitchFamily="34" charset="0"/>
                <a:ea typeface="Calibri" panose="020F0502020204030204" pitchFamily="34" charset="0"/>
                <a:cs typeface="Calibri" panose="020F0502020204030204" pitchFamily="34" charset="0"/>
              </a:rPr>
              <a:t>Latency :</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Pompē reduces the impact of Byzantine nodes on ordering latency since Byzantine nodes cannot affect ordering once timestamps are assigned.</a:t>
            </a: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Consensus latency in Pompē is slightly higher than the baselines due to the additional step of enforcing Byzantine-tolerant ordering.</a:t>
            </a:r>
          </a:p>
          <a:p>
            <a:pPr>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Pompē-HS has lower latency than Pompē-C because HotStuff’s rotating leader paradigm reduces bottlenecks compared to Concord's static leader approach.</a:t>
            </a:r>
          </a:p>
        </p:txBody>
      </p:sp>
      <p:sp>
        <p:nvSpPr>
          <p:cNvPr id="4" name="Date Placeholder 3">
            <a:extLst>
              <a:ext uri="{FF2B5EF4-FFF2-40B4-BE49-F238E27FC236}">
                <a16:creationId xmlns:a16="http://schemas.microsoft.com/office/drawing/2014/main" id="{3A48F863-D3B1-7D69-BC7B-3248CBDC7BFA}"/>
              </a:ext>
            </a:extLst>
          </p:cNvPr>
          <p:cNvSpPr>
            <a:spLocks noGrp="1"/>
          </p:cNvSpPr>
          <p:nvPr>
            <p:ph type="dt" sz="half" idx="10"/>
          </p:nvPr>
        </p:nvSpPr>
        <p:spPr/>
        <p:txBody>
          <a:bodyPr/>
          <a:lstStyle/>
          <a:p>
            <a:fld id="{F022E4BC-D848-451D-A472-7BFDBD1FB0A8}" type="datetime1">
              <a:rPr lang="en-CA" smtClean="0"/>
              <a:t>2025-03-05</a:t>
            </a:fld>
            <a:endParaRPr lang="en-CA" dirty="0"/>
          </a:p>
        </p:txBody>
      </p:sp>
      <p:sp>
        <p:nvSpPr>
          <p:cNvPr id="5" name="Slide Number Placeholder 4">
            <a:extLst>
              <a:ext uri="{FF2B5EF4-FFF2-40B4-BE49-F238E27FC236}">
                <a16:creationId xmlns:a16="http://schemas.microsoft.com/office/drawing/2014/main" id="{21D7FFAE-DDB2-9EC7-91DF-8D7A07EBAE4D}"/>
              </a:ext>
            </a:extLst>
          </p:cNvPr>
          <p:cNvSpPr>
            <a:spLocks noGrp="1"/>
          </p:cNvSpPr>
          <p:nvPr>
            <p:ph type="sldNum" sz="quarter" idx="12"/>
          </p:nvPr>
        </p:nvSpPr>
        <p:spPr/>
        <p:txBody>
          <a:bodyPr/>
          <a:lstStyle/>
          <a:p>
            <a:fld id="{8281A647-1201-418D-AC2B-62ED9A40C78E}" type="slidenum">
              <a:rPr lang="en-CA" smtClean="0"/>
              <a:t>28</a:t>
            </a:fld>
            <a:endParaRPr lang="en-CA" dirty="0"/>
          </a:p>
        </p:txBody>
      </p:sp>
      <p:sp>
        <p:nvSpPr>
          <p:cNvPr id="6" name="Footer Placeholder 5">
            <a:extLst>
              <a:ext uri="{FF2B5EF4-FFF2-40B4-BE49-F238E27FC236}">
                <a16:creationId xmlns:a16="http://schemas.microsoft.com/office/drawing/2014/main" id="{52F1DE25-FD1E-6021-6370-1B988BAF4E4E}"/>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839432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EF56-A143-7B0F-C6B6-791202FF5D1F}"/>
              </a:ext>
            </a:extLst>
          </p:cNvPr>
          <p:cNvSpPr>
            <a:spLocks noGrp="1"/>
          </p:cNvSpPr>
          <p:nvPr>
            <p:ph type="title"/>
          </p:nvPr>
        </p:nvSpPr>
        <p:spPr/>
        <p:txBody>
          <a:bodyPr/>
          <a:lstStyle/>
          <a:p>
            <a:r>
              <a:rPr lang="en-CA" dirty="0">
                <a:latin typeface="Georgia" panose="02040502050405020303" pitchFamily="18" charset="0"/>
              </a:rPr>
              <a:t>Throughput Results</a:t>
            </a:r>
          </a:p>
        </p:txBody>
      </p:sp>
      <p:sp>
        <p:nvSpPr>
          <p:cNvPr id="3" name="Content Placeholder 2">
            <a:extLst>
              <a:ext uri="{FF2B5EF4-FFF2-40B4-BE49-F238E27FC236}">
                <a16:creationId xmlns:a16="http://schemas.microsoft.com/office/drawing/2014/main" id="{65E8CCF2-8EFE-A8EC-3C69-6F51A0F62EFE}"/>
              </a:ext>
            </a:extLst>
          </p:cNvPr>
          <p:cNvSpPr>
            <a:spLocks noGrp="1"/>
          </p:cNvSpPr>
          <p:nvPr>
            <p:ph idx="1"/>
          </p:nvPr>
        </p:nvSpPr>
        <p:spPr/>
        <p:txBody>
          <a:bodyPr>
            <a:normAutofit/>
          </a:bodyPr>
          <a:lstStyle/>
          <a:p>
            <a:pPr>
              <a:buFont typeface="Wingdings" panose="05000000000000000000" pitchFamily="2" charset="2"/>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CA" sz="2400" dirty="0">
                <a:latin typeface="Calibri" panose="020F0502020204030204" pitchFamily="34" charset="0"/>
                <a:ea typeface="Calibri" panose="020F0502020204030204" pitchFamily="34" charset="0"/>
                <a:cs typeface="Calibri" panose="020F0502020204030204" pitchFamily="34" charset="0"/>
              </a:rPr>
              <a:t>Pompē achieves higher peak throughput than baselines because ordering is decoupled from consensus.</a:t>
            </a:r>
          </a:p>
          <a:p>
            <a:pPr>
              <a:buFont typeface="Wingdings" panose="05000000000000000000" pitchFamily="2" charset="2"/>
              <a:buChar char="§"/>
            </a:pPr>
            <a:endParaRPr lang="en-CA"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CA" sz="2400" dirty="0">
                <a:latin typeface="Calibri" panose="020F0502020204030204" pitchFamily="34" charset="0"/>
                <a:ea typeface="Calibri" panose="020F0502020204030204" pitchFamily="34" charset="0"/>
                <a:cs typeface="Calibri" panose="020F0502020204030204" pitchFamily="34" charset="0"/>
              </a:rPr>
              <a:t>Pompē-HS achieves better throughput than Pompē-C due to HotStuff’s leader rotation (reducing leader bottlenecks).</a:t>
            </a:r>
          </a:p>
          <a:p>
            <a:pPr>
              <a:buFont typeface="Wingdings" panose="05000000000000000000" pitchFamily="2" charset="2"/>
              <a:buChar char="§"/>
            </a:pPr>
            <a:endParaRPr lang="en-CA" sz="24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CA" sz="2400" dirty="0">
                <a:latin typeface="Calibri" panose="020F0502020204030204" pitchFamily="34" charset="0"/>
                <a:ea typeface="Calibri" panose="020F0502020204030204" pitchFamily="34" charset="0"/>
                <a:cs typeface="Calibri" panose="020F0502020204030204" pitchFamily="34" charset="0"/>
              </a:rPr>
              <a:t>When Byzantine nodes are present, Pompē maintains higher throughput stability because Byzantine nodes cannot manipulate the ordering phase.</a:t>
            </a:r>
          </a:p>
          <a:p>
            <a:pPr>
              <a:buFont typeface="Wingdings" panose="05000000000000000000" pitchFamily="2" charset="2"/>
              <a:buChar char="§"/>
            </a:pPr>
            <a:endParaRPr lang="en-CA"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C417118E-851B-FA91-C9F1-4DB8FFCE52D6}"/>
              </a:ext>
            </a:extLst>
          </p:cNvPr>
          <p:cNvSpPr>
            <a:spLocks noGrp="1"/>
          </p:cNvSpPr>
          <p:nvPr>
            <p:ph type="dt" sz="half" idx="10"/>
          </p:nvPr>
        </p:nvSpPr>
        <p:spPr/>
        <p:txBody>
          <a:bodyPr/>
          <a:lstStyle/>
          <a:p>
            <a:fld id="{07D70C80-F0BC-49C2-A1A0-A2E3428F56AE}" type="datetime1">
              <a:rPr lang="en-CA" smtClean="0"/>
              <a:t>2025-03-05</a:t>
            </a:fld>
            <a:endParaRPr lang="en-CA" dirty="0"/>
          </a:p>
        </p:txBody>
      </p:sp>
      <p:sp>
        <p:nvSpPr>
          <p:cNvPr id="5" name="Slide Number Placeholder 4">
            <a:extLst>
              <a:ext uri="{FF2B5EF4-FFF2-40B4-BE49-F238E27FC236}">
                <a16:creationId xmlns:a16="http://schemas.microsoft.com/office/drawing/2014/main" id="{7226A998-1640-8419-F2FA-69C79EC94A49}"/>
              </a:ext>
            </a:extLst>
          </p:cNvPr>
          <p:cNvSpPr>
            <a:spLocks noGrp="1"/>
          </p:cNvSpPr>
          <p:nvPr>
            <p:ph type="sldNum" sz="quarter" idx="12"/>
          </p:nvPr>
        </p:nvSpPr>
        <p:spPr/>
        <p:txBody>
          <a:bodyPr/>
          <a:lstStyle/>
          <a:p>
            <a:fld id="{8281A647-1201-418D-AC2B-62ED9A40C78E}" type="slidenum">
              <a:rPr lang="en-CA" smtClean="0"/>
              <a:t>29</a:t>
            </a:fld>
            <a:endParaRPr lang="en-CA" dirty="0"/>
          </a:p>
        </p:txBody>
      </p:sp>
      <p:sp>
        <p:nvSpPr>
          <p:cNvPr id="6" name="Footer Placeholder 5">
            <a:extLst>
              <a:ext uri="{FF2B5EF4-FFF2-40B4-BE49-F238E27FC236}">
                <a16:creationId xmlns:a16="http://schemas.microsoft.com/office/drawing/2014/main" id="{FD12BCF7-3F49-DE7F-B21B-FF7C674CE298}"/>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42712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D893C62-A4D3-ECA4-DB02-CD99719DA36F}"/>
              </a:ext>
            </a:extLst>
          </p:cNvPr>
          <p:cNvSpPr>
            <a:spLocks noGrp="1"/>
          </p:cNvSpPr>
          <p:nvPr>
            <p:ph type="dt" sz="half" idx="10"/>
          </p:nvPr>
        </p:nvSpPr>
        <p:spPr/>
        <p:txBody>
          <a:bodyPr/>
          <a:lstStyle/>
          <a:p>
            <a:fld id="{335CCAD2-69B5-4A02-BF10-E8EBFA2F0312}" type="datetime1">
              <a:rPr lang="en-CA" smtClean="0"/>
              <a:t>2025-03-05</a:t>
            </a:fld>
            <a:endParaRPr lang="en-CA" dirty="0"/>
          </a:p>
        </p:txBody>
      </p:sp>
      <p:sp>
        <p:nvSpPr>
          <p:cNvPr id="5" name="Slide Number Placeholder 4">
            <a:extLst>
              <a:ext uri="{FF2B5EF4-FFF2-40B4-BE49-F238E27FC236}">
                <a16:creationId xmlns:a16="http://schemas.microsoft.com/office/drawing/2014/main" id="{74CBC68D-6B9E-9559-DA22-7172FF9743C6}"/>
              </a:ext>
            </a:extLst>
          </p:cNvPr>
          <p:cNvSpPr>
            <a:spLocks noGrp="1"/>
          </p:cNvSpPr>
          <p:nvPr>
            <p:ph type="sldNum" sz="quarter" idx="12"/>
          </p:nvPr>
        </p:nvSpPr>
        <p:spPr/>
        <p:txBody>
          <a:bodyPr/>
          <a:lstStyle/>
          <a:p>
            <a:fld id="{8281A647-1201-418D-AC2B-62ED9A40C78E}" type="slidenum">
              <a:rPr lang="en-CA" smtClean="0"/>
              <a:t>3</a:t>
            </a:fld>
            <a:endParaRPr lang="en-CA" dirty="0"/>
          </a:p>
        </p:txBody>
      </p:sp>
      <p:pic>
        <p:nvPicPr>
          <p:cNvPr id="2050" name="Picture 2" descr="Simple Explanation of Front Running">
            <a:extLst>
              <a:ext uri="{FF2B5EF4-FFF2-40B4-BE49-F238E27FC236}">
                <a16:creationId xmlns:a16="http://schemas.microsoft.com/office/drawing/2014/main" id="{48F01C34-7A07-0A8F-69D1-C6E6A6F091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21"/>
          <a:stretch/>
        </p:blipFill>
        <p:spPr bwMode="auto">
          <a:xfrm>
            <a:off x="1091380" y="1757021"/>
            <a:ext cx="4227229" cy="3660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A8C64F-C17C-7255-3615-26C73BE1B054}"/>
              </a:ext>
            </a:extLst>
          </p:cNvPr>
          <p:cNvSpPr txBox="1"/>
          <p:nvPr/>
        </p:nvSpPr>
        <p:spPr>
          <a:xfrm>
            <a:off x="6416133" y="5077416"/>
            <a:ext cx="4090219" cy="1446550"/>
          </a:xfrm>
          <a:prstGeom prst="rect">
            <a:avLst/>
          </a:prstGeom>
          <a:noFill/>
        </p:spPr>
        <p:txBody>
          <a:bodyPr wrap="square" rtlCol="0">
            <a:spAutoFit/>
          </a:bodyPr>
          <a:lstStyle/>
          <a:p>
            <a:r>
              <a:rPr lang="en-CA" sz="2200" dirty="0"/>
              <a:t>In 2020, 6M$ were lost in Ethereum  due to bot reaping by unsuspected parties</a:t>
            </a:r>
          </a:p>
          <a:p>
            <a:endParaRPr lang="en-CA" sz="2200" dirty="0"/>
          </a:p>
        </p:txBody>
      </p:sp>
      <p:sp>
        <p:nvSpPr>
          <p:cNvPr id="10" name="TextBox 9">
            <a:extLst>
              <a:ext uri="{FF2B5EF4-FFF2-40B4-BE49-F238E27FC236}">
                <a16:creationId xmlns:a16="http://schemas.microsoft.com/office/drawing/2014/main" id="{AC0AA118-151A-71B9-84EC-ACC6DC3DFC1F}"/>
              </a:ext>
            </a:extLst>
          </p:cNvPr>
          <p:cNvSpPr txBox="1"/>
          <p:nvPr/>
        </p:nvSpPr>
        <p:spPr>
          <a:xfrm>
            <a:off x="953730" y="934309"/>
            <a:ext cx="6096000" cy="769441"/>
          </a:xfrm>
          <a:prstGeom prst="rect">
            <a:avLst/>
          </a:prstGeom>
          <a:noFill/>
        </p:spPr>
        <p:txBody>
          <a:bodyPr wrap="square">
            <a:spAutoFit/>
          </a:bodyPr>
          <a:lstStyle/>
          <a:p>
            <a:r>
              <a:rPr lang="en-CA" sz="4400" dirty="0">
                <a:latin typeface="Georgia" panose="02040502050405020303" pitchFamily="18" charset="0"/>
                <a:ea typeface="Calibri" panose="020F0502020204030204" pitchFamily="34" charset="0"/>
                <a:cs typeface="Calibri" panose="020F0502020204030204" pitchFamily="34" charset="0"/>
              </a:rPr>
              <a:t>Front Running</a:t>
            </a:r>
          </a:p>
        </p:txBody>
      </p:sp>
      <p:pic>
        <p:nvPicPr>
          <p:cNvPr id="2052" name="Picture 4" descr="Ethereum - Cryptocurrencies | IQ.wiki">
            <a:extLst>
              <a:ext uri="{FF2B5EF4-FFF2-40B4-BE49-F238E27FC236}">
                <a16:creationId xmlns:a16="http://schemas.microsoft.com/office/drawing/2014/main" id="{54337AA8-5C79-FAD6-D78F-9C80872E6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133" y="1942930"/>
            <a:ext cx="3838914" cy="287868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a:extLst>
              <a:ext uri="{FF2B5EF4-FFF2-40B4-BE49-F238E27FC236}">
                <a16:creationId xmlns:a16="http://schemas.microsoft.com/office/drawing/2014/main" id="{5D64A246-064C-C8C2-1AD3-D94B550A850C}"/>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211178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3E035-BAEB-EFF0-F25B-09E6FF097739}"/>
              </a:ext>
            </a:extLst>
          </p:cNvPr>
          <p:cNvSpPr>
            <a:spLocks noGrp="1"/>
          </p:cNvSpPr>
          <p:nvPr>
            <p:ph type="title"/>
          </p:nvPr>
        </p:nvSpPr>
        <p:spPr>
          <a:xfrm>
            <a:off x="841248" y="256032"/>
            <a:ext cx="10506456" cy="1014984"/>
          </a:xfrm>
        </p:spPr>
        <p:txBody>
          <a:bodyPr anchor="b">
            <a:normAutofit/>
          </a:bodyPr>
          <a:lstStyle/>
          <a:p>
            <a:r>
              <a:rPr lang="en-CA" dirty="0">
                <a:latin typeface="Georgia" panose="02040502050405020303" pitchFamily="18" charset="0"/>
              </a:rPr>
              <a:t>Related Work in BFT</a:t>
            </a:r>
          </a:p>
        </p:txBody>
      </p:sp>
      <p:graphicFrame>
        <p:nvGraphicFramePr>
          <p:cNvPr id="13" name="Content Placeholder 12">
            <a:extLst>
              <a:ext uri="{FF2B5EF4-FFF2-40B4-BE49-F238E27FC236}">
                <a16:creationId xmlns:a16="http://schemas.microsoft.com/office/drawing/2014/main" id="{B61E8C2B-FFC1-A53C-45FD-97DC2C56DAB8}"/>
              </a:ext>
            </a:extLst>
          </p:cNvPr>
          <p:cNvGraphicFramePr>
            <a:graphicFrameLocks noGrp="1"/>
          </p:cNvGraphicFramePr>
          <p:nvPr>
            <p:ph idx="1"/>
            <p:extLst>
              <p:ext uri="{D42A27DB-BD31-4B8C-83A1-F6EECF244321}">
                <p14:modId xmlns:p14="http://schemas.microsoft.com/office/powerpoint/2010/main" val="2744444708"/>
              </p:ext>
            </p:extLst>
          </p:nvPr>
        </p:nvGraphicFramePr>
        <p:xfrm>
          <a:off x="801942" y="1940043"/>
          <a:ext cx="10515603" cy="4279782"/>
        </p:xfrm>
        <a:graphic>
          <a:graphicData uri="http://schemas.openxmlformats.org/drawingml/2006/table">
            <a:tbl>
              <a:tblPr firstRow="1" firstCol="1" bandRow="1"/>
              <a:tblGrid>
                <a:gridCol w="2619043">
                  <a:extLst>
                    <a:ext uri="{9D8B030D-6E8A-4147-A177-3AD203B41FA5}">
                      <a16:colId xmlns:a16="http://schemas.microsoft.com/office/drawing/2014/main" val="122025787"/>
                    </a:ext>
                  </a:extLst>
                </a:gridCol>
                <a:gridCol w="2622229">
                  <a:extLst>
                    <a:ext uri="{9D8B030D-6E8A-4147-A177-3AD203B41FA5}">
                      <a16:colId xmlns:a16="http://schemas.microsoft.com/office/drawing/2014/main" val="175781970"/>
                    </a:ext>
                  </a:extLst>
                </a:gridCol>
                <a:gridCol w="2639655">
                  <a:extLst>
                    <a:ext uri="{9D8B030D-6E8A-4147-A177-3AD203B41FA5}">
                      <a16:colId xmlns:a16="http://schemas.microsoft.com/office/drawing/2014/main" val="2839944721"/>
                    </a:ext>
                  </a:extLst>
                </a:gridCol>
                <a:gridCol w="2634676">
                  <a:extLst>
                    <a:ext uri="{9D8B030D-6E8A-4147-A177-3AD203B41FA5}">
                      <a16:colId xmlns:a16="http://schemas.microsoft.com/office/drawing/2014/main" val="1329032985"/>
                    </a:ext>
                  </a:extLst>
                </a:gridCol>
              </a:tblGrid>
              <a:tr h="282812">
                <a:tc>
                  <a:txBody>
                    <a:bodyPr/>
                    <a:lstStyle/>
                    <a:p>
                      <a:pPr algn="l" fontAlgn="t">
                        <a:lnSpc>
                          <a:spcPct val="115000"/>
                        </a:lnSpc>
                        <a:spcAft>
                          <a:spcPts val="800"/>
                        </a:spcAft>
                        <a:buNone/>
                      </a:pPr>
                      <a:r>
                        <a:rPr lang="en-CA" sz="1600" b="1" i="0" u="none" strike="noStrike" kern="100" dirty="0">
                          <a:effectLst/>
                          <a:latin typeface="Calibri" panose="020F0502020204030204" pitchFamily="34" charset="0"/>
                          <a:ea typeface="Calibri" panose="020F0502020204030204" pitchFamily="34" charset="0"/>
                          <a:cs typeface="Calibri" panose="020F0502020204030204" pitchFamily="34" charset="0"/>
                        </a:rPr>
                        <a:t>Approach</a:t>
                      </a:r>
                      <a:endPar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800"/>
                        </a:spcAft>
                        <a:buNone/>
                      </a:pPr>
                      <a:r>
                        <a:rPr lang="en-CA" sz="1600" b="1" i="0" u="none" strike="noStrike" kern="100" dirty="0">
                          <a:effectLst/>
                          <a:latin typeface="Calibri" panose="020F0502020204030204" pitchFamily="34" charset="0"/>
                          <a:ea typeface="Calibri" panose="020F0502020204030204" pitchFamily="34" charset="0"/>
                          <a:cs typeface="Calibri" panose="020F0502020204030204" pitchFamily="34" charset="0"/>
                        </a:rPr>
                        <a:t>What It Does</a:t>
                      </a:r>
                      <a:endPar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800"/>
                        </a:spcAft>
                        <a:buNone/>
                      </a:pPr>
                      <a:r>
                        <a:rPr lang="en-CA" sz="1600" b="1" i="0" u="none" strike="noStrike" kern="100" dirty="0">
                          <a:effectLst/>
                          <a:latin typeface="Calibri" panose="020F0502020204030204" pitchFamily="34" charset="0"/>
                          <a:ea typeface="Calibri" panose="020F0502020204030204" pitchFamily="34" charset="0"/>
                          <a:cs typeface="Calibri" panose="020F0502020204030204" pitchFamily="34" charset="0"/>
                        </a:rPr>
                        <a:t>Problems</a:t>
                      </a:r>
                      <a:endPar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800"/>
                        </a:spcAft>
                        <a:buNone/>
                      </a:pPr>
                      <a:r>
                        <a:rPr lang="en-CA" sz="1600" b="1" i="0" u="none" strike="noStrike" kern="100" dirty="0">
                          <a:effectLst/>
                          <a:latin typeface="Calibri" panose="020F0502020204030204" pitchFamily="34" charset="0"/>
                          <a:ea typeface="Calibri" panose="020F0502020204030204" pitchFamily="34" charset="0"/>
                          <a:cs typeface="Calibri" panose="020F0502020204030204" pitchFamily="34" charset="0"/>
                        </a:rPr>
                        <a:t>How Pompe Improves</a:t>
                      </a:r>
                      <a:endPar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8778238"/>
                  </a:ext>
                </a:extLst>
              </a:tr>
              <a:tr h="514776">
                <a:tc>
                  <a:txBody>
                    <a:bodyPr/>
                    <a:lstStyle/>
                    <a:p>
                      <a:pPr algn="l" fontAlgn="t">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Leader-Based BFT</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Uses a leader to order and propose transactions</a:t>
                      </a: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Byzantine leaders can manipulate order</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Separates ordering from consensus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6039747"/>
                  </a:ext>
                </a:extLst>
              </a:tr>
              <a:tr h="514776">
                <a:tc>
                  <a:txBody>
                    <a:bodyPr/>
                    <a:lstStyle/>
                    <a:p>
                      <a:pPr algn="l" fontAlgn="t">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Leaderless BFT (Lamport’s, DBFT, EPaxos)</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Removes a fixed leader to reduce Byzantine influence</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High latency, still prone to manipulation</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Ensures fair ordering with independent timestamps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045840"/>
                  </a:ext>
                </a:extLst>
              </a:tr>
              <a:tr h="514776">
                <a:tc>
                  <a:txBody>
                    <a:bodyPr/>
                    <a:lstStyle/>
                    <a:p>
                      <a:pPr algn="l" fontAlgn="ctr">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HoneybadgerBFT, Helix</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Encrypts transactions to prevent censorship</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Byzantine nodes can still filter metadata</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Guarantees transaction inclusion based on timestamps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299951"/>
                  </a:ext>
                </a:extLst>
              </a:tr>
              <a:tr h="514776">
                <a:tc>
                  <a:txBody>
                    <a:bodyPr/>
                    <a:lstStyle/>
                    <a:p>
                      <a:pPr algn="l" fontAlgn="ctr">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Order Fairness (Kelkar et al.)</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Tries to maintain fairness in order selection</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Requires high resource usage</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Ensures fairness without extra resource overhead</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4985707"/>
                  </a:ext>
                </a:extLst>
              </a:tr>
              <a:tr h="514776">
                <a:tc>
                  <a:txBody>
                    <a:bodyPr/>
                    <a:lstStyle/>
                    <a:p>
                      <a:pPr algn="l" fontAlgn="ctr">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Permissionless BFT Blockchains</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Uses VRFs or stake for selection</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May still suffer from ordering attacks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Pompē can be used as a secure ordering mechanism</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4210484"/>
                  </a:ext>
                </a:extLst>
              </a:tr>
              <a:tr h="514776">
                <a:tc>
                  <a:txBody>
                    <a:bodyPr/>
                    <a:lstStyle/>
                    <a:p>
                      <a:pPr algn="l" fontAlgn="t">
                        <a:lnSpc>
                          <a:spcPct val="115000"/>
                        </a:lnSpc>
                        <a:spcAft>
                          <a:spcPts val="800"/>
                        </a:spcAft>
                        <a:buNone/>
                      </a:pPr>
                      <a:r>
                        <a:rPr lang="en-CA" sz="1600" b="1" i="0" u="none" strike="noStrike" dirty="0">
                          <a:effectLst/>
                          <a:latin typeface="Calibri" panose="020F0502020204030204" pitchFamily="34" charset="0"/>
                          <a:ea typeface="Calibri" panose="020F0502020204030204" pitchFamily="34" charset="0"/>
                          <a:cs typeface="Calibri" panose="020F0502020204030204" pitchFamily="34" charset="0"/>
                        </a:rPr>
                        <a:t>Social Choice Theory Applications</a:t>
                      </a:r>
                      <a:endPar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endParaRPr>
                    </a:p>
                  </a:txBody>
                  <a:tcPr marL="75641" marR="75641" marT="105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Applies voting fairness to BFT ordering</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Byzantine nodes can still manipulate consensus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en-CA" sz="1600" b="0" i="0" u="none" strike="noStrike" dirty="0">
                          <a:effectLst/>
                          <a:latin typeface="Calibri" panose="020F0502020204030204" pitchFamily="34" charset="0"/>
                          <a:ea typeface="Calibri" panose="020F0502020204030204" pitchFamily="34" charset="0"/>
                          <a:cs typeface="Calibri" panose="020F0502020204030204" pitchFamily="34" charset="0"/>
                        </a:rPr>
                        <a:t>Defines Byzantine oligarchy and democracy to ensure fairness</a:t>
                      </a:r>
                    </a:p>
                  </a:txBody>
                  <a:tcPr marL="75641" marR="75641" marT="105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765012"/>
                  </a:ext>
                </a:extLst>
              </a:tr>
            </a:tbl>
          </a:graphicData>
        </a:graphic>
      </p:graphicFrame>
      <p:sp>
        <p:nvSpPr>
          <p:cNvPr id="4" name="Date Placeholder 3">
            <a:extLst>
              <a:ext uri="{FF2B5EF4-FFF2-40B4-BE49-F238E27FC236}">
                <a16:creationId xmlns:a16="http://schemas.microsoft.com/office/drawing/2014/main" id="{D2B78685-3DD6-E504-656B-5E5AF4FAEE53}"/>
              </a:ext>
            </a:extLst>
          </p:cNvPr>
          <p:cNvSpPr>
            <a:spLocks noGrp="1"/>
          </p:cNvSpPr>
          <p:nvPr>
            <p:ph type="dt" sz="half" idx="10"/>
          </p:nvPr>
        </p:nvSpPr>
        <p:spPr>
          <a:xfrm>
            <a:off x="841248" y="6356350"/>
            <a:ext cx="2577503" cy="365125"/>
          </a:xfrm>
        </p:spPr>
        <p:txBody>
          <a:bodyPr>
            <a:normAutofit/>
          </a:bodyPr>
          <a:lstStyle/>
          <a:p>
            <a:pPr>
              <a:spcAft>
                <a:spcPts val="600"/>
              </a:spcAft>
            </a:pPr>
            <a:fld id="{578804B8-6BB2-40E1-AC96-A7B177BB2120}" type="datetime1">
              <a:rPr lang="en-CA" smtClean="0">
                <a:solidFill>
                  <a:schemeClr val="tx1">
                    <a:lumMod val="50000"/>
                    <a:lumOff val="50000"/>
                  </a:schemeClr>
                </a:solidFill>
              </a:rPr>
              <a:t>2025-03-05</a:t>
            </a:fld>
            <a:endParaRPr lang="en-CA"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EA3ACA52-938C-CFC6-EFCD-ADDB640117B7}"/>
              </a:ext>
            </a:extLst>
          </p:cNvPr>
          <p:cNvSpPr>
            <a:spLocks noGrp="1"/>
          </p:cNvSpPr>
          <p:nvPr>
            <p:ph type="sldNum" sz="quarter" idx="12"/>
          </p:nvPr>
        </p:nvSpPr>
        <p:spPr>
          <a:xfrm>
            <a:off x="8873254" y="6356350"/>
            <a:ext cx="2477498" cy="365125"/>
          </a:xfrm>
        </p:spPr>
        <p:txBody>
          <a:bodyPr>
            <a:normAutofit/>
          </a:bodyPr>
          <a:lstStyle/>
          <a:p>
            <a:pPr>
              <a:spcAft>
                <a:spcPts val="600"/>
              </a:spcAft>
            </a:pPr>
            <a:fld id="{8281A647-1201-418D-AC2B-62ED9A40C78E}" type="slidenum">
              <a:rPr lang="en-CA">
                <a:solidFill>
                  <a:schemeClr val="tx1">
                    <a:lumMod val="50000"/>
                    <a:lumOff val="50000"/>
                  </a:schemeClr>
                </a:solidFill>
              </a:rPr>
              <a:pPr>
                <a:spcAft>
                  <a:spcPts val="600"/>
                </a:spcAft>
              </a:pPr>
              <a:t>30</a:t>
            </a:fld>
            <a:endParaRPr lang="en-CA" dirty="0">
              <a:solidFill>
                <a:schemeClr val="tx1">
                  <a:lumMod val="50000"/>
                  <a:lumOff val="50000"/>
                </a:schemeClr>
              </a:solidFill>
            </a:endParaRPr>
          </a:p>
        </p:txBody>
      </p:sp>
      <p:sp>
        <p:nvSpPr>
          <p:cNvPr id="14" name="Footer Placeholder 13">
            <a:extLst>
              <a:ext uri="{FF2B5EF4-FFF2-40B4-BE49-F238E27FC236}">
                <a16:creationId xmlns:a16="http://schemas.microsoft.com/office/drawing/2014/main" id="{F0B0E5E3-1F07-0F30-CE7F-D2AC07248A62}"/>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17699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A89846-F1E2-7992-4632-B3A0077D2FEF}"/>
              </a:ext>
            </a:extLst>
          </p:cNvPr>
          <p:cNvSpPr>
            <a:spLocks noGrp="1"/>
          </p:cNvSpPr>
          <p:nvPr>
            <p:ph type="title"/>
          </p:nvPr>
        </p:nvSpPr>
        <p:spPr>
          <a:xfrm>
            <a:off x="990932" y="286603"/>
            <a:ext cx="6750987" cy="1450757"/>
          </a:xfrm>
        </p:spPr>
        <p:txBody>
          <a:bodyPr>
            <a:normAutofit/>
          </a:bodyPr>
          <a:lstStyle/>
          <a:p>
            <a:r>
              <a:rPr lang="en-CA" dirty="0">
                <a:solidFill>
                  <a:schemeClr val="accent2"/>
                </a:solidFill>
                <a:latin typeface="Georgia" panose="02040502050405020303" pitchFamily="18" charset="0"/>
              </a:rPr>
              <a:t>Strengths</a:t>
            </a:r>
          </a:p>
        </p:txBody>
      </p:sp>
      <p:sp>
        <p:nvSpPr>
          <p:cNvPr id="3" name="Content Placeholder 2">
            <a:extLst>
              <a:ext uri="{FF2B5EF4-FFF2-40B4-BE49-F238E27FC236}">
                <a16:creationId xmlns:a16="http://schemas.microsoft.com/office/drawing/2014/main" id="{99C2A587-D999-A68F-0F79-CD5333AA155F}"/>
              </a:ext>
            </a:extLst>
          </p:cNvPr>
          <p:cNvSpPr>
            <a:spLocks noGrp="1"/>
          </p:cNvSpPr>
          <p:nvPr>
            <p:ph idx="1"/>
          </p:nvPr>
        </p:nvSpPr>
        <p:spPr>
          <a:xfrm>
            <a:off x="1044204" y="2023962"/>
            <a:ext cx="6697715" cy="3845131"/>
          </a:xfrm>
        </p:spPr>
        <p:txBody>
          <a:bodyPr>
            <a:normAutofit/>
          </a:bodyPr>
          <a:lstStyle/>
          <a:p>
            <a:pPr marL="342900" lvl="0" indent="-342900">
              <a:spcAft>
                <a:spcPts val="800"/>
              </a:spcAft>
              <a:buFont typeface="+mj-lt"/>
              <a:buAutoNum type="arabicPeriod"/>
              <a:tabLst>
                <a:tab pos="457200" algn="l"/>
              </a:tabLst>
            </a:pPr>
            <a:r>
              <a:rPr lang="en-CA" sz="1700" b="1" kern="100" dirty="0">
                <a:effectLst/>
                <a:latin typeface="Calibri" panose="020F0502020204030204" pitchFamily="34" charset="0"/>
                <a:ea typeface="Calibri" panose="020F0502020204030204" pitchFamily="34" charset="0"/>
                <a:cs typeface="Calibri" panose="020F0502020204030204" pitchFamily="34" charset="0"/>
              </a:rPr>
              <a:t>Separation of Ordering and Consensus</a:t>
            </a:r>
          </a:p>
          <a:p>
            <a:pPr marL="342900" lvl="0" indent="-342900">
              <a:spcAft>
                <a:spcPts val="800"/>
              </a:spcAft>
              <a:buFont typeface="+mj-lt"/>
              <a:buAutoNum type="arabicPeriod"/>
              <a:tabLst>
                <a:tab pos="457200" algn="l"/>
              </a:tabLst>
            </a:pPr>
            <a:r>
              <a:rPr lang="en-CA" sz="1700" b="1" kern="100" dirty="0">
                <a:effectLst/>
                <a:latin typeface="Calibri" panose="020F0502020204030204" pitchFamily="34" charset="0"/>
                <a:ea typeface="Calibri" panose="020F0502020204030204" pitchFamily="34" charset="0"/>
                <a:cs typeface="Calibri" panose="020F0502020204030204" pitchFamily="34" charset="0"/>
              </a:rPr>
              <a:t>Resilience Against Byzantine Dictatorship: </a:t>
            </a:r>
            <a:r>
              <a:rPr lang="en-CA" sz="1700" kern="100" dirty="0">
                <a:effectLst/>
                <a:latin typeface="Calibri" panose="020F0502020204030204" pitchFamily="34" charset="0"/>
                <a:ea typeface="Calibri" panose="020F0502020204030204" pitchFamily="34" charset="0"/>
                <a:cs typeface="Calibri" panose="020F0502020204030204" pitchFamily="34" charset="0"/>
              </a:rPr>
              <a:t>Pompē introduces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Byzantine democracy</a:t>
            </a:r>
            <a:r>
              <a:rPr lang="en-CA" sz="1700" kern="100" dirty="0">
                <a:effectLst/>
                <a:latin typeface="Calibri" panose="020F0502020204030204" pitchFamily="34" charset="0"/>
                <a:ea typeface="Calibri" panose="020F0502020204030204" pitchFamily="34" charset="0"/>
                <a:cs typeface="Calibri" panose="020F0502020204030204" pitchFamily="34" charset="0"/>
              </a:rPr>
              <a:t>, reducing the influence of Byzantine nodes on consensus.</a:t>
            </a:r>
          </a:p>
          <a:p>
            <a:pPr marL="342900" lvl="0" indent="-342900">
              <a:spcAft>
                <a:spcPts val="800"/>
              </a:spcAft>
              <a:buFont typeface="+mj-lt"/>
              <a:buAutoNum type="arabicPeriod"/>
              <a:tabLst>
                <a:tab pos="457200" algn="l"/>
              </a:tabLst>
            </a:pPr>
            <a:r>
              <a:rPr lang="en-CA" sz="1700" b="1" kern="100" dirty="0">
                <a:effectLst/>
                <a:latin typeface="Calibri" panose="020F0502020204030204" pitchFamily="34" charset="0"/>
                <a:ea typeface="Calibri" panose="020F0502020204030204" pitchFamily="34" charset="0"/>
                <a:cs typeface="Calibri" panose="020F0502020204030204" pitchFamily="34" charset="0"/>
              </a:rPr>
              <a:t>Scalability and Efficiency</a:t>
            </a:r>
            <a:r>
              <a:rPr lang="en-CA" sz="1700" b="1" kern="100" dirty="0">
                <a:latin typeface="Calibri" panose="020F0502020204030204" pitchFamily="34" charset="0"/>
                <a:ea typeface="Calibri" panose="020F0502020204030204" pitchFamily="34" charset="0"/>
                <a:cs typeface="Calibri" panose="020F0502020204030204" pitchFamily="34" charset="0"/>
              </a:rPr>
              <a:t>:  </a:t>
            </a:r>
            <a:r>
              <a:rPr lang="en-CA" sz="1700" kern="100" dirty="0">
                <a:effectLst/>
                <a:latin typeface="Calibri" panose="020F0502020204030204" pitchFamily="34" charset="0"/>
                <a:ea typeface="Calibri" panose="020F0502020204030204" pitchFamily="34" charset="0"/>
                <a:cs typeface="Calibri" panose="020F0502020204030204" pitchFamily="34" charset="0"/>
              </a:rPr>
              <a:t>The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experimental results</a:t>
            </a:r>
            <a:r>
              <a:rPr lang="en-CA" sz="1700" kern="100" dirty="0">
                <a:effectLst/>
                <a:latin typeface="Calibri" panose="020F0502020204030204" pitchFamily="34" charset="0"/>
                <a:ea typeface="Calibri" panose="020F0502020204030204" pitchFamily="34" charset="0"/>
                <a:cs typeface="Calibri" panose="020F0502020204030204" pitchFamily="34" charset="0"/>
              </a:rPr>
              <a:t> show that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Pompē-C outperforms Concord</a:t>
            </a:r>
            <a:r>
              <a:rPr lang="en-CA" sz="1700" kern="100" dirty="0">
                <a:effectLst/>
                <a:latin typeface="Calibri" panose="020F0502020204030204" pitchFamily="34" charset="0"/>
                <a:ea typeface="Calibri" panose="020F0502020204030204" pitchFamily="34" charset="0"/>
                <a:cs typeface="Calibri" panose="020F0502020204030204" pitchFamily="34" charset="0"/>
              </a:rPr>
              <a:t> in both throughput and latency.</a:t>
            </a:r>
          </a:p>
          <a:p>
            <a:pPr marL="342900" lvl="0" indent="-342900">
              <a:spcAft>
                <a:spcPts val="800"/>
              </a:spcAft>
              <a:buFont typeface="+mj-lt"/>
              <a:buAutoNum type="arabicPeriod"/>
              <a:tabLst>
                <a:tab pos="457200" algn="l"/>
              </a:tabLst>
            </a:pPr>
            <a:r>
              <a:rPr lang="en-CA" sz="1700" b="1" kern="100" dirty="0">
                <a:effectLst/>
                <a:latin typeface="Calibri" panose="020F0502020204030204" pitchFamily="34" charset="0"/>
                <a:ea typeface="Calibri" panose="020F0502020204030204" pitchFamily="34" charset="0"/>
                <a:cs typeface="Calibri" panose="020F0502020204030204" pitchFamily="34" charset="0"/>
              </a:rPr>
              <a:t>Generalized Design for Blockchain</a:t>
            </a:r>
            <a:r>
              <a:rPr lang="en-CA" sz="1700" b="1" kern="100" dirty="0">
                <a:latin typeface="Calibri" panose="020F0502020204030204" pitchFamily="34" charset="0"/>
                <a:ea typeface="Calibri" panose="020F0502020204030204" pitchFamily="34" charset="0"/>
                <a:cs typeface="Calibri" panose="020F0502020204030204" pitchFamily="34" charset="0"/>
              </a:rPr>
              <a:t>: </a:t>
            </a:r>
            <a:r>
              <a:rPr lang="en-CA" sz="1700" kern="100" dirty="0">
                <a:effectLst/>
                <a:latin typeface="Calibri" panose="020F0502020204030204" pitchFamily="34" charset="0"/>
                <a:ea typeface="Calibri" panose="020F0502020204030204" pitchFamily="34" charset="0"/>
                <a:cs typeface="Calibri" panose="020F0502020204030204" pitchFamily="34" charset="0"/>
              </a:rPr>
              <a:t>Suitable for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geo-distributed deployments</a:t>
            </a:r>
            <a:r>
              <a:rPr lang="en-CA" sz="1700" kern="100" dirty="0">
                <a:effectLst/>
                <a:latin typeface="Calibri" panose="020F0502020204030204" pitchFamily="34" charset="0"/>
                <a:ea typeface="Calibri" panose="020F0502020204030204" pitchFamily="34" charset="0"/>
                <a:cs typeface="Calibri" panose="020F0502020204030204" pitchFamily="34" charset="0"/>
              </a:rPr>
              <a:t>, making it useful for applications like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food supply chains</a:t>
            </a:r>
            <a:r>
              <a:rPr lang="en-CA" sz="1700" kern="100" dirty="0">
                <a:effectLst/>
                <a:latin typeface="Calibri" panose="020F0502020204030204" pitchFamily="34" charset="0"/>
                <a:ea typeface="Calibri" panose="020F0502020204030204" pitchFamily="34" charset="0"/>
                <a:cs typeface="Calibri" panose="020F0502020204030204" pitchFamily="34" charset="0"/>
              </a:rPr>
              <a:t> or </a:t>
            </a:r>
            <a:r>
              <a:rPr lang="en-CA" sz="1700" b="1" kern="100" dirty="0">
                <a:effectLst/>
                <a:latin typeface="Calibri" panose="020F0502020204030204" pitchFamily="34" charset="0"/>
                <a:ea typeface="Calibri" panose="020F0502020204030204" pitchFamily="34" charset="0"/>
                <a:cs typeface="Calibri" panose="020F0502020204030204" pitchFamily="34" charset="0"/>
              </a:rPr>
              <a:t>financial systems</a:t>
            </a:r>
            <a:r>
              <a:rPr lang="en-CA" sz="17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Aft>
                <a:spcPts val="800"/>
              </a:spcAft>
              <a:buFont typeface="+mj-lt"/>
              <a:buAutoNum type="arabicPeriod"/>
              <a:tabLst>
                <a:tab pos="457200" algn="l"/>
              </a:tabLst>
            </a:pPr>
            <a:r>
              <a:rPr lang="en-CA" sz="1700" b="1" kern="100" dirty="0">
                <a:effectLst/>
                <a:latin typeface="Calibri" panose="020F0502020204030204" pitchFamily="34" charset="0"/>
                <a:ea typeface="Calibri" panose="020F0502020204030204" pitchFamily="34" charset="0"/>
                <a:cs typeface="Calibri" panose="020F0502020204030204" pitchFamily="34" charset="0"/>
              </a:rPr>
              <a:t>Improved Censorship Resistance</a:t>
            </a:r>
            <a:r>
              <a:rPr lang="en-CA" sz="1700" b="1" kern="100" dirty="0">
                <a:latin typeface="Calibri" panose="020F0502020204030204" pitchFamily="34" charset="0"/>
                <a:ea typeface="Calibri" panose="020F0502020204030204" pitchFamily="34" charset="0"/>
                <a:cs typeface="Calibri" panose="020F0502020204030204" pitchFamily="34" charset="0"/>
              </a:rPr>
              <a:t>: </a:t>
            </a:r>
            <a:r>
              <a:rPr lang="en-CA" sz="1700" kern="100" dirty="0">
                <a:effectLst/>
                <a:latin typeface="Calibri" panose="020F0502020204030204" pitchFamily="34" charset="0"/>
                <a:ea typeface="Calibri" panose="020F0502020204030204" pitchFamily="34" charset="0"/>
                <a:cs typeface="Calibri" panose="020F0502020204030204" pitchFamily="34" charset="0"/>
              </a:rPr>
              <a:t>Prevents Byzantine nodes from filtering transactions based on metadata.</a:t>
            </a:r>
          </a:p>
          <a:p>
            <a:endParaRPr lang="en-CA" sz="1700"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16" name="Rectangle 1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4" name="Date Placeholder 3">
            <a:extLst>
              <a:ext uri="{FF2B5EF4-FFF2-40B4-BE49-F238E27FC236}">
                <a16:creationId xmlns:a16="http://schemas.microsoft.com/office/drawing/2014/main" id="{31E3A59B-4F5D-150B-5132-F9CFBCD66C1E}"/>
              </a:ext>
            </a:extLst>
          </p:cNvPr>
          <p:cNvSpPr>
            <a:spLocks noGrp="1"/>
          </p:cNvSpPr>
          <p:nvPr>
            <p:ph type="dt" sz="half" idx="10"/>
          </p:nvPr>
        </p:nvSpPr>
        <p:spPr>
          <a:xfrm>
            <a:off x="8352165" y="6459785"/>
            <a:ext cx="2071996" cy="365125"/>
          </a:xfrm>
        </p:spPr>
        <p:txBody>
          <a:bodyPr>
            <a:normAutofit/>
          </a:bodyPr>
          <a:lstStyle/>
          <a:p>
            <a:pPr>
              <a:spcAft>
                <a:spcPts val="600"/>
              </a:spcAft>
            </a:pPr>
            <a:fld id="{B6993D18-26B4-42F0-8AB3-973CE4F969E9}" type="datetime1">
              <a:rPr lang="en-CA" smtClean="0"/>
              <a:t>2025-03-05</a:t>
            </a:fld>
            <a:endParaRPr lang="en-CA" dirty="0"/>
          </a:p>
        </p:txBody>
      </p:sp>
      <p:sp>
        <p:nvSpPr>
          <p:cNvPr id="5" name="Slide Number Placeholder 4">
            <a:extLst>
              <a:ext uri="{FF2B5EF4-FFF2-40B4-BE49-F238E27FC236}">
                <a16:creationId xmlns:a16="http://schemas.microsoft.com/office/drawing/2014/main" id="{097309E8-FCAD-FFEB-4963-441EAAC24F24}"/>
              </a:ext>
            </a:extLst>
          </p:cNvPr>
          <p:cNvSpPr>
            <a:spLocks noGrp="1"/>
          </p:cNvSpPr>
          <p:nvPr>
            <p:ph type="sldNum" sz="quarter" idx="12"/>
          </p:nvPr>
        </p:nvSpPr>
        <p:spPr>
          <a:xfrm>
            <a:off x="9900458" y="6459785"/>
            <a:ext cx="1312025" cy="365125"/>
          </a:xfrm>
        </p:spPr>
        <p:txBody>
          <a:bodyPr>
            <a:normAutofit/>
          </a:bodyPr>
          <a:lstStyle/>
          <a:p>
            <a:pPr>
              <a:spcAft>
                <a:spcPts val="600"/>
              </a:spcAft>
            </a:pPr>
            <a:fld id="{8281A647-1201-418D-AC2B-62ED9A40C78E}" type="slidenum">
              <a:rPr lang="en-CA" smtClean="0"/>
              <a:pPr>
                <a:spcAft>
                  <a:spcPts val="600"/>
                </a:spcAft>
              </a:pPr>
              <a:t>31</a:t>
            </a:fld>
            <a:endParaRPr lang="en-CA" dirty="0"/>
          </a:p>
        </p:txBody>
      </p:sp>
      <p:sp>
        <p:nvSpPr>
          <p:cNvPr id="6" name="Footer Placeholder 5">
            <a:extLst>
              <a:ext uri="{FF2B5EF4-FFF2-40B4-BE49-F238E27FC236}">
                <a16:creationId xmlns:a16="http://schemas.microsoft.com/office/drawing/2014/main" id="{F2C7654E-3EBA-0D7C-4E20-55FFE9F1EE0B}"/>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19296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99CF-95C7-7271-82D4-53E0D93F4272}"/>
              </a:ext>
            </a:extLst>
          </p:cNvPr>
          <p:cNvSpPr>
            <a:spLocks noGrp="1"/>
          </p:cNvSpPr>
          <p:nvPr>
            <p:ph type="title"/>
          </p:nvPr>
        </p:nvSpPr>
        <p:spPr>
          <a:xfrm>
            <a:off x="1097280" y="286603"/>
            <a:ext cx="10058400" cy="1450757"/>
          </a:xfrm>
        </p:spPr>
        <p:txBody>
          <a:bodyPr>
            <a:normAutofit/>
          </a:bodyPr>
          <a:lstStyle/>
          <a:p>
            <a:r>
              <a:rPr lang="en-CA" dirty="0">
                <a:latin typeface="Georgia" panose="02040502050405020303" pitchFamily="18" charset="0"/>
              </a:rPr>
              <a:t>Weakness</a:t>
            </a:r>
          </a:p>
        </p:txBody>
      </p:sp>
      <p:sp>
        <p:nvSpPr>
          <p:cNvPr id="4" name="Date Placeholder 3">
            <a:extLst>
              <a:ext uri="{FF2B5EF4-FFF2-40B4-BE49-F238E27FC236}">
                <a16:creationId xmlns:a16="http://schemas.microsoft.com/office/drawing/2014/main" id="{51BC4E86-4328-EBE2-496D-DF38AE90C735}"/>
              </a:ext>
            </a:extLst>
          </p:cNvPr>
          <p:cNvSpPr>
            <a:spLocks noGrp="1"/>
          </p:cNvSpPr>
          <p:nvPr>
            <p:ph type="dt" sz="half" idx="10"/>
          </p:nvPr>
        </p:nvSpPr>
        <p:spPr>
          <a:xfrm>
            <a:off x="1097280" y="6459785"/>
            <a:ext cx="2472271" cy="365125"/>
          </a:xfrm>
        </p:spPr>
        <p:txBody>
          <a:bodyPr>
            <a:normAutofit/>
          </a:bodyPr>
          <a:lstStyle/>
          <a:p>
            <a:pPr>
              <a:spcAft>
                <a:spcPts val="600"/>
              </a:spcAft>
            </a:pPr>
            <a:fld id="{15928B7E-47F0-49E4-A305-57557C9B561A}" type="datetime1">
              <a:rPr lang="en-CA" smtClean="0"/>
              <a:t>2025-03-05</a:t>
            </a:fld>
            <a:endParaRPr lang="en-CA" dirty="0"/>
          </a:p>
        </p:txBody>
      </p:sp>
      <p:sp>
        <p:nvSpPr>
          <p:cNvPr id="5" name="Slide Number Placeholder 4">
            <a:extLst>
              <a:ext uri="{FF2B5EF4-FFF2-40B4-BE49-F238E27FC236}">
                <a16:creationId xmlns:a16="http://schemas.microsoft.com/office/drawing/2014/main" id="{E99B3F9B-8AAB-1906-8B11-FD65E8F532E9}"/>
              </a:ext>
            </a:extLst>
          </p:cNvPr>
          <p:cNvSpPr>
            <a:spLocks noGrp="1"/>
          </p:cNvSpPr>
          <p:nvPr>
            <p:ph type="sldNum" sz="quarter" idx="12"/>
          </p:nvPr>
        </p:nvSpPr>
        <p:spPr>
          <a:xfrm>
            <a:off x="9900458" y="6459785"/>
            <a:ext cx="1312025" cy="365125"/>
          </a:xfrm>
        </p:spPr>
        <p:txBody>
          <a:bodyPr>
            <a:normAutofit/>
          </a:bodyPr>
          <a:lstStyle/>
          <a:p>
            <a:pPr>
              <a:spcAft>
                <a:spcPts val="600"/>
              </a:spcAft>
            </a:pPr>
            <a:fld id="{8281A647-1201-418D-AC2B-62ED9A40C78E}" type="slidenum">
              <a:rPr lang="en-CA" smtClean="0"/>
              <a:pPr>
                <a:spcAft>
                  <a:spcPts val="600"/>
                </a:spcAft>
              </a:pPr>
              <a:t>32</a:t>
            </a:fld>
            <a:endParaRPr lang="en-CA" dirty="0"/>
          </a:p>
        </p:txBody>
      </p:sp>
      <p:graphicFrame>
        <p:nvGraphicFramePr>
          <p:cNvPr id="13" name="Content Placeholder 2">
            <a:extLst>
              <a:ext uri="{FF2B5EF4-FFF2-40B4-BE49-F238E27FC236}">
                <a16:creationId xmlns:a16="http://schemas.microsoft.com/office/drawing/2014/main" id="{9E4D8C11-245F-B501-EEA0-9467CCEECC6A}"/>
              </a:ext>
            </a:extLst>
          </p:cNvPr>
          <p:cNvGraphicFramePr>
            <a:graphicFrameLocks noGrp="1"/>
          </p:cNvGraphicFramePr>
          <p:nvPr>
            <p:ph idx="1"/>
            <p:extLst>
              <p:ext uri="{D42A27DB-BD31-4B8C-83A1-F6EECF244321}">
                <p14:modId xmlns:p14="http://schemas.microsoft.com/office/powerpoint/2010/main" val="29801170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7900AB9B-0209-A9E2-08A1-BC185A1AB212}"/>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636545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EB19-1769-1B0D-C999-27BD6FA3CB0C}"/>
              </a:ext>
            </a:extLst>
          </p:cNvPr>
          <p:cNvSpPr>
            <a:spLocks noGrp="1"/>
          </p:cNvSpPr>
          <p:nvPr>
            <p:ph type="title"/>
          </p:nvPr>
        </p:nvSpPr>
        <p:spPr>
          <a:xfrm>
            <a:off x="1097280" y="286603"/>
            <a:ext cx="10058400" cy="1450757"/>
          </a:xfrm>
        </p:spPr>
        <p:txBody>
          <a:bodyPr>
            <a:normAutofit/>
          </a:bodyPr>
          <a:lstStyle/>
          <a:p>
            <a:r>
              <a:rPr lang="en-US" dirty="0">
                <a:latin typeface="Georgia" panose="02040502050405020303" pitchFamily="18" charset="0"/>
              </a:rPr>
              <a:t> Online Ticket Booking System </a:t>
            </a:r>
            <a:endParaRPr lang="en-CA" dirty="0">
              <a:latin typeface="Georgia" panose="02040502050405020303" pitchFamily="18" charset="0"/>
            </a:endParaRPr>
          </a:p>
        </p:txBody>
      </p:sp>
      <p:sp>
        <p:nvSpPr>
          <p:cNvPr id="13" name="Content Placeholder 12">
            <a:extLst>
              <a:ext uri="{FF2B5EF4-FFF2-40B4-BE49-F238E27FC236}">
                <a16:creationId xmlns:a16="http://schemas.microsoft.com/office/drawing/2014/main" id="{610F27D0-22A1-4DBE-28DD-8467D35ED1F2}"/>
              </a:ext>
            </a:extLst>
          </p:cNvPr>
          <p:cNvSpPr>
            <a:spLocks noGrp="1"/>
          </p:cNvSpPr>
          <p:nvPr>
            <p:ph idx="1"/>
          </p:nvPr>
        </p:nvSpPr>
        <p:spPr>
          <a:xfrm>
            <a:off x="623945" y="1845734"/>
            <a:ext cx="6928322" cy="4382944"/>
          </a:xfrm>
        </p:spPr>
        <p:txBody>
          <a:bodyPr>
            <a:normAutofit fontScale="92500" lnSpcReduction="10000"/>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Problem: </a:t>
            </a:r>
            <a:r>
              <a:rPr lang="en-US" dirty="0">
                <a:latin typeface="Calibri" panose="020F0502020204030204" pitchFamily="34" charset="0"/>
                <a:ea typeface="Calibri" panose="020F0502020204030204" pitchFamily="34" charset="0"/>
                <a:cs typeface="Calibri" panose="020F0502020204030204" pitchFamily="34" charset="0"/>
              </a:rPr>
              <a:t>A malicious server could reorder transactions, giving VIP customers or bots unfair priority over regular users.</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How Pompē Fixes It:</a:t>
            </a: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 Separation of Ordering &amp; Consensus</a:t>
            </a: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 Fairness Guaranteed: The system orders transactions based on real timestamps  not when a server processes them.</a:t>
            </a:r>
          </a:p>
          <a:p>
            <a:pPr>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No Manipulation</a:t>
            </a:r>
          </a:p>
          <a:p>
            <a:pPr>
              <a:buFont typeface="Wingdings" panose="05000000000000000000" pitchFamily="2"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Outcome: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Everyone gets tickets fairly based on when they actually placed the order, preventing manipulation by a corrupt server.</a:t>
            </a:r>
          </a:p>
          <a:p>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26" name="Picture 25" descr="A couple of people holding a tablet and a cup of coffee&#10;&#10;AI-generated content may be incorrect.">
            <a:extLst>
              <a:ext uri="{FF2B5EF4-FFF2-40B4-BE49-F238E27FC236}">
                <a16:creationId xmlns:a16="http://schemas.microsoft.com/office/drawing/2014/main" id="{FB5EC1A0-DE4A-5F14-3CE6-273B02B0DE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455" r="4255"/>
          <a:stretch/>
        </p:blipFill>
        <p:spPr>
          <a:xfrm>
            <a:off x="8020570" y="1916318"/>
            <a:ext cx="3135109" cy="3471012"/>
          </a:xfrm>
          <a:prstGeom prst="rect">
            <a:avLst/>
          </a:prstGeom>
        </p:spPr>
      </p:pic>
      <p:sp>
        <p:nvSpPr>
          <p:cNvPr id="4" name="Date Placeholder 3">
            <a:extLst>
              <a:ext uri="{FF2B5EF4-FFF2-40B4-BE49-F238E27FC236}">
                <a16:creationId xmlns:a16="http://schemas.microsoft.com/office/drawing/2014/main" id="{7B68A395-7F3D-DFCF-02CD-A1BE2A509477}"/>
              </a:ext>
            </a:extLst>
          </p:cNvPr>
          <p:cNvSpPr>
            <a:spLocks noGrp="1"/>
          </p:cNvSpPr>
          <p:nvPr>
            <p:ph type="dt" sz="half" idx="10"/>
          </p:nvPr>
        </p:nvSpPr>
        <p:spPr>
          <a:xfrm>
            <a:off x="1097280" y="6459785"/>
            <a:ext cx="2472271" cy="365125"/>
          </a:xfrm>
        </p:spPr>
        <p:txBody>
          <a:bodyPr>
            <a:normAutofit/>
          </a:bodyPr>
          <a:lstStyle/>
          <a:p>
            <a:pPr>
              <a:spcAft>
                <a:spcPts val="600"/>
              </a:spcAft>
            </a:pPr>
            <a:fld id="{D99C7E99-AC3A-41DD-BE99-82865B42542C}" type="datetime1">
              <a:rPr lang="en-CA" smtClean="0"/>
              <a:t>2025-03-05</a:t>
            </a:fld>
            <a:endParaRPr lang="en-CA" dirty="0"/>
          </a:p>
        </p:txBody>
      </p:sp>
      <p:sp>
        <p:nvSpPr>
          <p:cNvPr id="5" name="Slide Number Placeholder 4">
            <a:extLst>
              <a:ext uri="{FF2B5EF4-FFF2-40B4-BE49-F238E27FC236}">
                <a16:creationId xmlns:a16="http://schemas.microsoft.com/office/drawing/2014/main" id="{DDB8687C-FFAF-5FA9-0345-801406C1E10D}"/>
              </a:ext>
            </a:extLst>
          </p:cNvPr>
          <p:cNvSpPr>
            <a:spLocks noGrp="1"/>
          </p:cNvSpPr>
          <p:nvPr>
            <p:ph type="sldNum" sz="quarter" idx="12"/>
          </p:nvPr>
        </p:nvSpPr>
        <p:spPr>
          <a:xfrm>
            <a:off x="9900458" y="6459785"/>
            <a:ext cx="1312025" cy="365125"/>
          </a:xfrm>
        </p:spPr>
        <p:txBody>
          <a:bodyPr>
            <a:normAutofit/>
          </a:bodyPr>
          <a:lstStyle/>
          <a:p>
            <a:pPr>
              <a:spcAft>
                <a:spcPts val="600"/>
              </a:spcAft>
            </a:pPr>
            <a:fld id="{8281A647-1201-418D-AC2B-62ED9A40C78E}" type="slidenum">
              <a:rPr lang="en-CA" smtClean="0"/>
              <a:pPr>
                <a:spcAft>
                  <a:spcPts val="600"/>
                </a:spcAft>
              </a:pPr>
              <a:t>33</a:t>
            </a:fld>
            <a:endParaRPr lang="en-CA" dirty="0"/>
          </a:p>
        </p:txBody>
      </p:sp>
      <p:sp>
        <p:nvSpPr>
          <p:cNvPr id="27" name="Footer Placeholder 26">
            <a:extLst>
              <a:ext uri="{FF2B5EF4-FFF2-40B4-BE49-F238E27FC236}">
                <a16:creationId xmlns:a16="http://schemas.microsoft.com/office/drawing/2014/main" id="{0543B2AF-F459-A524-F638-F20991801FC1}"/>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341833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BBC2-E19B-865D-8F30-3D2D47A3B371}"/>
              </a:ext>
            </a:extLst>
          </p:cNvPr>
          <p:cNvSpPr>
            <a:spLocks noGrp="1"/>
          </p:cNvSpPr>
          <p:nvPr>
            <p:ph type="title"/>
          </p:nvPr>
        </p:nvSpPr>
        <p:spPr/>
        <p:txBody>
          <a:bodyPr/>
          <a:lstStyle/>
          <a:p>
            <a:r>
              <a:rPr lang="en-CA" dirty="0">
                <a:latin typeface="Georgia" panose="02040502050405020303" pitchFamily="18" charset="0"/>
              </a:rPr>
              <a:t>Banking Transactions with Pompē</a:t>
            </a:r>
          </a:p>
        </p:txBody>
      </p:sp>
      <p:sp>
        <p:nvSpPr>
          <p:cNvPr id="3" name="Content Placeholder 2">
            <a:extLst>
              <a:ext uri="{FF2B5EF4-FFF2-40B4-BE49-F238E27FC236}">
                <a16:creationId xmlns:a16="http://schemas.microsoft.com/office/drawing/2014/main" id="{76B59054-43EA-FA80-C957-7B91B2808011}"/>
              </a:ext>
            </a:extLst>
          </p:cNvPr>
          <p:cNvSpPr>
            <a:spLocks noGrp="1"/>
          </p:cNvSpPr>
          <p:nvPr>
            <p:ph idx="1"/>
          </p:nvPr>
        </p:nvSpPr>
        <p:spPr>
          <a:xfrm>
            <a:off x="1097280" y="1845733"/>
            <a:ext cx="10058400" cy="4378085"/>
          </a:xfrm>
        </p:spPr>
        <p:txBody>
          <a:bodyPr>
            <a:normAutofit lnSpcReduction="10000"/>
          </a:bodyPr>
          <a:lstStyle/>
          <a:p>
            <a:r>
              <a:rPr lang="en-CA" b="1" dirty="0"/>
              <a:t>Problem: </a:t>
            </a:r>
            <a:r>
              <a:rPr lang="en-CA" dirty="0"/>
              <a:t>Traditional leader-based systems risk </a:t>
            </a:r>
            <a:r>
              <a:rPr lang="en-CA" b="1" dirty="0"/>
              <a:t>fraudulent reordering</a:t>
            </a:r>
            <a:r>
              <a:rPr lang="en-CA" dirty="0"/>
              <a:t> of transactions.</a:t>
            </a:r>
          </a:p>
          <a:p>
            <a:pPr>
              <a:buFont typeface="Arial" panose="020B0604020202020204" pitchFamily="34" charset="0"/>
              <a:buChar char="•"/>
            </a:pPr>
            <a:r>
              <a:rPr lang="en-CA" dirty="0"/>
              <a:t>A </a:t>
            </a:r>
            <a:r>
              <a:rPr lang="en-CA" b="1" dirty="0"/>
              <a:t>malicious bank</a:t>
            </a:r>
            <a:r>
              <a:rPr lang="en-CA" dirty="0"/>
              <a:t> may delay or manipulate transactions for unfair advantage.</a:t>
            </a:r>
          </a:p>
          <a:p>
            <a:pPr>
              <a:buFont typeface="Arial" panose="020B0604020202020204" pitchFamily="34" charset="0"/>
              <a:buChar char="•"/>
            </a:pPr>
            <a:endParaRPr lang="en-CA" dirty="0"/>
          </a:p>
          <a:p>
            <a:r>
              <a:rPr lang="en-CA" b="1" dirty="0"/>
              <a:t>Example:</a:t>
            </a:r>
            <a:br>
              <a:rPr lang="en-CA" dirty="0"/>
            </a:br>
            <a:r>
              <a:rPr lang="en-CA" dirty="0"/>
              <a:t>1. </a:t>
            </a:r>
            <a:r>
              <a:rPr lang="en-CA" b="1" dirty="0"/>
              <a:t>Alice transfers $100 to Bob at 10:00:00 AM</a:t>
            </a:r>
            <a:r>
              <a:rPr lang="en-CA" dirty="0"/>
              <a:t> (from Bank A).</a:t>
            </a:r>
            <a:br>
              <a:rPr lang="en-CA" dirty="0"/>
            </a:br>
            <a:r>
              <a:rPr lang="en-CA" dirty="0"/>
              <a:t>2. </a:t>
            </a:r>
            <a:r>
              <a:rPr lang="en-CA" b="1" dirty="0"/>
              <a:t>Bob withdraws $50 at 10:00;01 AM</a:t>
            </a:r>
            <a:r>
              <a:rPr lang="en-CA" dirty="0"/>
              <a:t> (from Bank B).</a:t>
            </a:r>
          </a:p>
          <a:p>
            <a:r>
              <a:rPr lang="en-CA" dirty="0"/>
              <a:t>3. Byzantine nodes </a:t>
            </a:r>
            <a:r>
              <a:rPr lang="en-CA" b="1" dirty="0"/>
              <a:t>cannot alter this order</a:t>
            </a:r>
            <a:r>
              <a:rPr lang="en-CA" dirty="0"/>
              <a:t>, ensuring fairness.</a:t>
            </a:r>
          </a:p>
          <a:p>
            <a:endParaRPr lang="en-CA" dirty="0"/>
          </a:p>
          <a:p>
            <a:r>
              <a:rPr lang="en-CA" b="1" dirty="0"/>
              <a:t>Pompē Solution:</a:t>
            </a:r>
            <a:br>
              <a:rPr lang="en-CA" dirty="0"/>
            </a:br>
            <a:r>
              <a:rPr lang="en-CA" b="1" dirty="0"/>
              <a:t>Fair ordering</a:t>
            </a:r>
            <a:r>
              <a:rPr lang="en-CA" dirty="0"/>
              <a:t>: Transactions are ordered based on timestamps, </a:t>
            </a:r>
            <a:r>
              <a:rPr lang="en-CA" b="1" dirty="0"/>
              <a:t>not controlled by one leader</a:t>
            </a:r>
            <a:r>
              <a:rPr lang="en-CA" dirty="0"/>
              <a:t>.</a:t>
            </a:r>
            <a:br>
              <a:rPr lang="en-CA" dirty="0"/>
            </a:br>
            <a:r>
              <a:rPr lang="en-CA" b="1" dirty="0"/>
              <a:t>Secure consensus: Once</a:t>
            </a:r>
            <a:r>
              <a:rPr lang="en-CA" dirty="0"/>
              <a:t> ordered, transactions are validated collectively, preventing manipulation.</a:t>
            </a:r>
          </a:p>
        </p:txBody>
      </p:sp>
      <p:sp>
        <p:nvSpPr>
          <p:cNvPr id="4" name="Date Placeholder 3">
            <a:extLst>
              <a:ext uri="{FF2B5EF4-FFF2-40B4-BE49-F238E27FC236}">
                <a16:creationId xmlns:a16="http://schemas.microsoft.com/office/drawing/2014/main" id="{C966BA21-EE73-A387-A47E-771541F58F78}"/>
              </a:ext>
            </a:extLst>
          </p:cNvPr>
          <p:cNvSpPr>
            <a:spLocks noGrp="1"/>
          </p:cNvSpPr>
          <p:nvPr>
            <p:ph type="dt" sz="half" idx="10"/>
          </p:nvPr>
        </p:nvSpPr>
        <p:spPr/>
        <p:txBody>
          <a:bodyPr/>
          <a:lstStyle/>
          <a:p>
            <a:fld id="{632ECDFD-3AEC-4733-BFD7-BA59C9A48F30}" type="datetime1">
              <a:rPr lang="en-CA" smtClean="0"/>
              <a:t>2025-03-05</a:t>
            </a:fld>
            <a:endParaRPr lang="en-CA" dirty="0"/>
          </a:p>
        </p:txBody>
      </p:sp>
      <p:sp>
        <p:nvSpPr>
          <p:cNvPr id="5" name="Slide Number Placeholder 4">
            <a:extLst>
              <a:ext uri="{FF2B5EF4-FFF2-40B4-BE49-F238E27FC236}">
                <a16:creationId xmlns:a16="http://schemas.microsoft.com/office/drawing/2014/main" id="{00458F86-59F5-F2BE-FDBF-BC4EC9C62D6A}"/>
              </a:ext>
            </a:extLst>
          </p:cNvPr>
          <p:cNvSpPr>
            <a:spLocks noGrp="1"/>
          </p:cNvSpPr>
          <p:nvPr>
            <p:ph type="sldNum" sz="quarter" idx="12"/>
          </p:nvPr>
        </p:nvSpPr>
        <p:spPr/>
        <p:txBody>
          <a:bodyPr/>
          <a:lstStyle/>
          <a:p>
            <a:fld id="{8281A647-1201-418D-AC2B-62ED9A40C78E}" type="slidenum">
              <a:rPr lang="en-CA" smtClean="0"/>
              <a:t>34</a:t>
            </a:fld>
            <a:endParaRPr lang="en-CA" dirty="0"/>
          </a:p>
        </p:txBody>
      </p:sp>
      <p:sp>
        <p:nvSpPr>
          <p:cNvPr id="6" name="Footer Placeholder 5">
            <a:extLst>
              <a:ext uri="{FF2B5EF4-FFF2-40B4-BE49-F238E27FC236}">
                <a16:creationId xmlns:a16="http://schemas.microsoft.com/office/drawing/2014/main" id="{2F26388A-4127-4EC2-091C-B63637D03E98}"/>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88991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EDED-9C5E-95EE-F071-F9FBF6777BC0}"/>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A7384BB5-FA8C-7628-E5BC-D97EE4BB8D2F}"/>
              </a:ext>
            </a:extLst>
          </p:cNvPr>
          <p:cNvSpPr>
            <a:spLocks noGrp="1"/>
          </p:cNvSpPr>
          <p:nvPr>
            <p:ph idx="1"/>
          </p:nvPr>
        </p:nvSpPr>
        <p:spPr/>
        <p:txBody>
          <a:bodyPr/>
          <a:lstStyle/>
          <a:p>
            <a:pPr>
              <a:buFont typeface="Wingdings" panose="05000000000000000000" pitchFamily="2" charset="2"/>
              <a:buChar char="§"/>
            </a:pPr>
            <a:r>
              <a:rPr lang="en-CA" dirty="0">
                <a:hlinkClick r:id="rId2"/>
              </a:rPr>
              <a:t>O</a:t>
            </a:r>
            <a:r>
              <a:rPr lang="en-US" dirty="0">
                <a:hlinkClick r:id="rId2"/>
              </a:rPr>
              <a:t>SDI '20 - Byzantine ordered consensus without Byzantine oligarchy</a:t>
            </a:r>
            <a:endParaRPr lang="en-US" dirty="0">
              <a:hlinkClick r:id="rId3"/>
            </a:endParaRPr>
          </a:p>
          <a:p>
            <a:pPr>
              <a:buFont typeface="Wingdings" panose="05000000000000000000" pitchFamily="2" charset="2"/>
              <a:buChar char="§"/>
            </a:pPr>
            <a:r>
              <a:rPr lang="en-US" dirty="0">
                <a:hlinkClick r:id="rId3"/>
              </a:rPr>
              <a:t>Reaching Consensus in the Byzantine Empire: A Comprehensive Review of BFT Consensus Algorithms</a:t>
            </a:r>
            <a:endParaRPr lang="en-US" dirty="0"/>
          </a:p>
          <a:p>
            <a:pPr>
              <a:buFont typeface="Wingdings" panose="05000000000000000000" pitchFamily="2" charset="2"/>
              <a:buChar char="§"/>
            </a:pPr>
            <a:r>
              <a:rPr lang="en-US" dirty="0">
                <a:hlinkClick r:id="rId4"/>
              </a:rPr>
              <a:t>Pompe Implemetation Using GoLang</a:t>
            </a:r>
            <a:endParaRPr lang="en-CA" dirty="0"/>
          </a:p>
        </p:txBody>
      </p:sp>
      <p:sp>
        <p:nvSpPr>
          <p:cNvPr id="4" name="Date Placeholder 3">
            <a:extLst>
              <a:ext uri="{FF2B5EF4-FFF2-40B4-BE49-F238E27FC236}">
                <a16:creationId xmlns:a16="http://schemas.microsoft.com/office/drawing/2014/main" id="{FC40A11B-BB80-36F4-16BC-05DFDE048D63}"/>
              </a:ext>
            </a:extLst>
          </p:cNvPr>
          <p:cNvSpPr>
            <a:spLocks noGrp="1"/>
          </p:cNvSpPr>
          <p:nvPr>
            <p:ph type="dt" sz="half" idx="10"/>
          </p:nvPr>
        </p:nvSpPr>
        <p:spPr/>
        <p:txBody>
          <a:bodyPr/>
          <a:lstStyle/>
          <a:p>
            <a:fld id="{4736CD8D-A68C-4486-9ADE-E9244BDF955E}" type="datetime1">
              <a:rPr lang="en-CA" smtClean="0"/>
              <a:t>2025-03-05</a:t>
            </a:fld>
            <a:endParaRPr lang="en-CA" dirty="0"/>
          </a:p>
        </p:txBody>
      </p:sp>
      <p:sp>
        <p:nvSpPr>
          <p:cNvPr id="5" name="Slide Number Placeholder 4">
            <a:extLst>
              <a:ext uri="{FF2B5EF4-FFF2-40B4-BE49-F238E27FC236}">
                <a16:creationId xmlns:a16="http://schemas.microsoft.com/office/drawing/2014/main" id="{1CE19ED0-D7FB-46F4-764D-DA84F2457F57}"/>
              </a:ext>
            </a:extLst>
          </p:cNvPr>
          <p:cNvSpPr>
            <a:spLocks noGrp="1"/>
          </p:cNvSpPr>
          <p:nvPr>
            <p:ph type="sldNum" sz="quarter" idx="12"/>
          </p:nvPr>
        </p:nvSpPr>
        <p:spPr/>
        <p:txBody>
          <a:bodyPr/>
          <a:lstStyle/>
          <a:p>
            <a:fld id="{8281A647-1201-418D-AC2B-62ED9A40C78E}" type="slidenum">
              <a:rPr lang="en-CA" smtClean="0"/>
              <a:t>35</a:t>
            </a:fld>
            <a:endParaRPr lang="en-CA" dirty="0"/>
          </a:p>
        </p:txBody>
      </p:sp>
      <p:sp>
        <p:nvSpPr>
          <p:cNvPr id="6" name="Footer Placeholder 5">
            <a:extLst>
              <a:ext uri="{FF2B5EF4-FFF2-40B4-BE49-F238E27FC236}">
                <a16:creationId xmlns:a16="http://schemas.microsoft.com/office/drawing/2014/main" id="{82DF1930-9245-35B2-3601-3F920710B976}"/>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16581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BAFF-908B-7527-6653-A5D80529B03B}"/>
              </a:ext>
            </a:extLst>
          </p:cNvPr>
          <p:cNvSpPr>
            <a:spLocks noGrp="1"/>
          </p:cNvSpPr>
          <p:nvPr>
            <p:ph type="ctrTitle"/>
          </p:nvPr>
        </p:nvSpPr>
        <p:spPr/>
        <p:txBody>
          <a:bodyPr/>
          <a:lstStyle/>
          <a:p>
            <a:r>
              <a:rPr lang="en-CA" dirty="0"/>
              <a:t>Any questions?</a:t>
            </a:r>
          </a:p>
        </p:txBody>
      </p:sp>
      <p:sp>
        <p:nvSpPr>
          <p:cNvPr id="4" name="Date Placeholder 3">
            <a:extLst>
              <a:ext uri="{FF2B5EF4-FFF2-40B4-BE49-F238E27FC236}">
                <a16:creationId xmlns:a16="http://schemas.microsoft.com/office/drawing/2014/main" id="{F914C719-0430-1004-49B9-3B5307468FE6}"/>
              </a:ext>
            </a:extLst>
          </p:cNvPr>
          <p:cNvSpPr>
            <a:spLocks noGrp="1"/>
          </p:cNvSpPr>
          <p:nvPr>
            <p:ph type="dt" sz="half" idx="10"/>
          </p:nvPr>
        </p:nvSpPr>
        <p:spPr/>
        <p:txBody>
          <a:bodyPr/>
          <a:lstStyle/>
          <a:p>
            <a:fld id="{0399DE47-5EE1-4C7C-86CD-D45C8703A5B8}" type="datetime1">
              <a:rPr lang="en-CA" smtClean="0"/>
              <a:t>2025-03-05</a:t>
            </a:fld>
            <a:endParaRPr lang="en-CA" dirty="0"/>
          </a:p>
        </p:txBody>
      </p:sp>
      <p:sp>
        <p:nvSpPr>
          <p:cNvPr id="5" name="Slide Number Placeholder 4">
            <a:extLst>
              <a:ext uri="{FF2B5EF4-FFF2-40B4-BE49-F238E27FC236}">
                <a16:creationId xmlns:a16="http://schemas.microsoft.com/office/drawing/2014/main" id="{268A3406-7005-759D-C25F-E6DE20B85ECA}"/>
              </a:ext>
            </a:extLst>
          </p:cNvPr>
          <p:cNvSpPr>
            <a:spLocks noGrp="1"/>
          </p:cNvSpPr>
          <p:nvPr>
            <p:ph type="sldNum" sz="quarter" idx="12"/>
          </p:nvPr>
        </p:nvSpPr>
        <p:spPr/>
        <p:txBody>
          <a:bodyPr/>
          <a:lstStyle/>
          <a:p>
            <a:fld id="{8281A647-1201-418D-AC2B-62ED9A40C78E}" type="slidenum">
              <a:rPr lang="en-CA" smtClean="0"/>
              <a:t>36</a:t>
            </a:fld>
            <a:endParaRPr lang="en-CA" dirty="0"/>
          </a:p>
        </p:txBody>
      </p:sp>
      <p:sp>
        <p:nvSpPr>
          <p:cNvPr id="6" name="Footer Placeholder 5">
            <a:extLst>
              <a:ext uri="{FF2B5EF4-FFF2-40B4-BE49-F238E27FC236}">
                <a16:creationId xmlns:a16="http://schemas.microsoft.com/office/drawing/2014/main" id="{7C0DC475-117D-351D-5668-E813F28D58C3}"/>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15957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55E6-7A25-8058-3D09-A7850F9927C1}"/>
              </a:ext>
            </a:extLst>
          </p:cNvPr>
          <p:cNvSpPr>
            <a:spLocks noGrp="1"/>
          </p:cNvSpPr>
          <p:nvPr>
            <p:ph type="title"/>
          </p:nvPr>
        </p:nvSpPr>
        <p:spPr/>
        <p:txBody>
          <a:bodyPr/>
          <a:lstStyle/>
          <a:p>
            <a:r>
              <a:rPr lang="en-CA" dirty="0">
                <a:latin typeface="Georgia" panose="02040502050405020303" pitchFamily="18" charset="0"/>
              </a:rPr>
              <a:t>Traditional SMR Systems</a:t>
            </a:r>
          </a:p>
        </p:txBody>
      </p:sp>
      <p:sp>
        <p:nvSpPr>
          <p:cNvPr id="3" name="Content Placeholder 2">
            <a:extLst>
              <a:ext uri="{FF2B5EF4-FFF2-40B4-BE49-F238E27FC236}">
                <a16:creationId xmlns:a16="http://schemas.microsoft.com/office/drawing/2014/main" id="{915D2A76-E2F9-6FBE-7AA3-827B1E4B64ED}"/>
              </a:ext>
            </a:extLst>
          </p:cNvPr>
          <p:cNvSpPr>
            <a:spLocks noGrp="1"/>
          </p:cNvSpPr>
          <p:nvPr>
            <p:ph idx="1"/>
          </p:nvPr>
        </p:nvSpPr>
        <p:spPr>
          <a:xfrm>
            <a:off x="838200" y="1825625"/>
            <a:ext cx="6703142" cy="4351338"/>
          </a:xfrm>
        </p:spPr>
        <p:txBody>
          <a:bodyPr>
            <a:noAutofit/>
          </a:bodyPr>
          <a:lstStyle/>
          <a:p>
            <a:pPr>
              <a:lnSpc>
                <a:spcPct val="115000"/>
              </a:lnSpc>
              <a:spcAft>
                <a:spcPts val="800"/>
              </a:spcAft>
              <a:buFont typeface="Wingdings" panose="05000000000000000000" pitchFamily="2" charset="2"/>
              <a:buChar char="§"/>
            </a:pPr>
            <a:r>
              <a:rPr lang="en-CA" sz="2200" kern="100" dirty="0">
                <a:effectLst/>
                <a:latin typeface="Calibri" panose="020F0502020204030204" pitchFamily="34" charset="0"/>
                <a:ea typeface="Calibri" panose="020F0502020204030204" pitchFamily="34" charset="0"/>
                <a:cs typeface="Calibri" panose="020F0502020204030204" pitchFamily="34" charset="0"/>
              </a:rPr>
              <a:t>SMR is used for is fault-tolerance, the specific sequence of states that correct replicas traverse is immaterial</a:t>
            </a:r>
          </a:p>
          <a:p>
            <a:pPr>
              <a:lnSpc>
                <a:spcPct val="115000"/>
              </a:lnSpc>
              <a:spcAft>
                <a:spcPts val="800"/>
              </a:spcAft>
              <a:buFont typeface="Wingdings" panose="05000000000000000000" pitchFamily="2" charset="2"/>
              <a:buChar char="§"/>
            </a:pPr>
            <a:r>
              <a:rPr lang="en-US" sz="2200" dirty="0">
                <a:latin typeface="Calibri" panose="020F0502020204030204" pitchFamily="34" charset="0"/>
                <a:ea typeface="Calibri" panose="020F0502020204030204" pitchFamily="34" charset="0"/>
                <a:cs typeface="Calibri" panose="020F0502020204030204" pitchFamily="34" charset="0"/>
              </a:rPr>
              <a:t>SMR orders client requests by running consensus for each position, ensuring all correct client requests are included (liveness).</a:t>
            </a:r>
            <a:endParaRPr lang="en-CA" sz="2200" kern="100" dirty="0">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CA" sz="2200" dirty="0">
                <a:effectLst/>
                <a:latin typeface="Calibri" panose="020F0502020204030204" pitchFamily="34" charset="0"/>
                <a:ea typeface="Calibri" panose="020F0502020204030204" pitchFamily="34" charset="0"/>
                <a:cs typeface="Calibri" panose="020F0502020204030204" pitchFamily="34" charset="0"/>
              </a:rPr>
              <a:t>Consider, for instance, permissioned blockchains like Libra, CCF , or Hyperledger Fabric : the specific order of transactions held by their ledger can have significant financial implications  </a:t>
            </a:r>
            <a:endParaRPr lang="en-CA"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550E6C22-EE1C-5A69-CC34-7B217D947B0A}"/>
              </a:ext>
            </a:extLst>
          </p:cNvPr>
          <p:cNvSpPr>
            <a:spLocks noGrp="1"/>
          </p:cNvSpPr>
          <p:nvPr>
            <p:ph type="dt" sz="half" idx="10"/>
          </p:nvPr>
        </p:nvSpPr>
        <p:spPr/>
        <p:txBody>
          <a:bodyPr/>
          <a:lstStyle/>
          <a:p>
            <a:fld id="{17390793-BE3A-4A97-93FE-ECBBE3FAB6AF}" type="datetime1">
              <a:rPr lang="en-CA" smtClean="0"/>
              <a:t>2025-03-05</a:t>
            </a:fld>
            <a:endParaRPr lang="en-CA" dirty="0"/>
          </a:p>
        </p:txBody>
      </p:sp>
      <p:sp>
        <p:nvSpPr>
          <p:cNvPr id="5" name="Slide Number Placeholder 4">
            <a:extLst>
              <a:ext uri="{FF2B5EF4-FFF2-40B4-BE49-F238E27FC236}">
                <a16:creationId xmlns:a16="http://schemas.microsoft.com/office/drawing/2014/main" id="{93482F6C-0891-B2F6-B170-61CCCA03F1D9}"/>
              </a:ext>
            </a:extLst>
          </p:cNvPr>
          <p:cNvSpPr>
            <a:spLocks noGrp="1"/>
          </p:cNvSpPr>
          <p:nvPr>
            <p:ph type="sldNum" sz="quarter" idx="12"/>
          </p:nvPr>
        </p:nvSpPr>
        <p:spPr/>
        <p:txBody>
          <a:bodyPr/>
          <a:lstStyle/>
          <a:p>
            <a:fld id="{8281A647-1201-418D-AC2B-62ED9A40C78E}" type="slidenum">
              <a:rPr lang="en-CA" smtClean="0"/>
              <a:t>4</a:t>
            </a:fld>
            <a:endParaRPr lang="en-CA" dirty="0"/>
          </a:p>
        </p:txBody>
      </p:sp>
      <p:pic>
        <p:nvPicPr>
          <p:cNvPr id="3074" name="Picture 2" descr="Bitcoinwiki">
            <a:extLst>
              <a:ext uri="{FF2B5EF4-FFF2-40B4-BE49-F238E27FC236}">
                <a16:creationId xmlns:a16="http://schemas.microsoft.com/office/drawing/2014/main" id="{6AA0EE05-15F8-C2C3-620A-5EBEAFED1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808" y="2790942"/>
            <a:ext cx="1943100" cy="14508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yperledger Adds New Members">
            <a:extLst>
              <a:ext uri="{FF2B5EF4-FFF2-40B4-BE49-F238E27FC236}">
                <a16:creationId xmlns:a16="http://schemas.microsoft.com/office/drawing/2014/main" id="{A7F2BB02-D973-5417-B126-A556B6417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0976" y="181939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nfidential Consortium Framework ...">
            <a:extLst>
              <a:ext uri="{FF2B5EF4-FFF2-40B4-BE49-F238E27FC236}">
                <a16:creationId xmlns:a16="http://schemas.microsoft.com/office/drawing/2014/main" id="{D398EF0A-D8A9-5C70-58DB-93F196490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336" y="4284546"/>
            <a:ext cx="1981815" cy="180471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AECF77AB-F5F7-BA6E-07D3-003B6543914B}"/>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69629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2" name="Title 1">
            <a:extLst>
              <a:ext uri="{FF2B5EF4-FFF2-40B4-BE49-F238E27FC236}">
                <a16:creationId xmlns:a16="http://schemas.microsoft.com/office/drawing/2014/main" id="{9BB20676-7F5F-B173-4068-659386095FCE}"/>
              </a:ext>
            </a:extLst>
          </p:cNvPr>
          <p:cNvSpPr>
            <a:spLocks noGrp="1"/>
          </p:cNvSpPr>
          <p:nvPr>
            <p:ph type="title"/>
          </p:nvPr>
        </p:nvSpPr>
        <p:spPr>
          <a:xfrm>
            <a:off x="492370" y="605896"/>
            <a:ext cx="3084844" cy="5646208"/>
          </a:xfrm>
        </p:spPr>
        <p:txBody>
          <a:bodyPr anchor="ctr">
            <a:normAutofit/>
          </a:bodyPr>
          <a:lstStyle/>
          <a:p>
            <a:r>
              <a:rPr lang="en-CA" sz="3600" dirty="0">
                <a:solidFill>
                  <a:srgbClr val="FFFFFF"/>
                </a:solidFill>
                <a:latin typeface="Georgia" panose="02040502050405020303" pitchFamily="18" charset="0"/>
              </a:rPr>
              <a:t>Introduction </a:t>
            </a:r>
          </a:p>
        </p:txBody>
      </p:sp>
      <p:sp>
        <p:nvSpPr>
          <p:cNvPr id="4" name="Date Placeholder 3">
            <a:extLst>
              <a:ext uri="{FF2B5EF4-FFF2-40B4-BE49-F238E27FC236}">
                <a16:creationId xmlns:a16="http://schemas.microsoft.com/office/drawing/2014/main" id="{7DAB4229-1461-3DA9-D12D-7555565C3411}"/>
              </a:ext>
            </a:extLst>
          </p:cNvPr>
          <p:cNvSpPr>
            <a:spLocks noGrp="1"/>
          </p:cNvSpPr>
          <p:nvPr>
            <p:ph type="dt" sz="half" idx="10"/>
          </p:nvPr>
        </p:nvSpPr>
        <p:spPr>
          <a:xfrm>
            <a:off x="492370" y="6459785"/>
            <a:ext cx="1735371" cy="365125"/>
          </a:xfrm>
        </p:spPr>
        <p:txBody>
          <a:bodyPr>
            <a:normAutofit/>
          </a:bodyPr>
          <a:lstStyle/>
          <a:p>
            <a:pPr>
              <a:spcAft>
                <a:spcPts val="600"/>
              </a:spcAft>
            </a:pPr>
            <a:fld id="{D319A03A-0C8E-429C-8CAD-7A862411CC4D}" type="datetime1">
              <a:rPr lang="en-CA" smtClean="0"/>
              <a:t>2025-03-05</a:t>
            </a:fld>
            <a:endParaRPr lang="en-CA" dirty="0"/>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dirty="0"/>
          </a:p>
        </p:txBody>
      </p:sp>
      <p:sp>
        <p:nvSpPr>
          <p:cNvPr id="3" name="Content Placeholder 2">
            <a:extLst>
              <a:ext uri="{FF2B5EF4-FFF2-40B4-BE49-F238E27FC236}">
                <a16:creationId xmlns:a16="http://schemas.microsoft.com/office/drawing/2014/main" id="{635B0A66-C8EE-63BE-FBAC-567231803893}"/>
              </a:ext>
            </a:extLst>
          </p:cNvPr>
          <p:cNvSpPr>
            <a:spLocks noGrp="1"/>
          </p:cNvSpPr>
          <p:nvPr>
            <p:ph idx="1"/>
          </p:nvPr>
        </p:nvSpPr>
        <p:spPr>
          <a:xfrm>
            <a:off x="4742016" y="605896"/>
            <a:ext cx="6413663" cy="5646208"/>
          </a:xfrm>
        </p:spPr>
        <p:txBody>
          <a:bodyPr anchor="ctr">
            <a:normAutofit/>
          </a:bodyPr>
          <a:lstStyle/>
          <a:p>
            <a:pPr marL="0" indent="0">
              <a:buNone/>
            </a:pPr>
            <a:endParaRPr lang="en-CA"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effectLst/>
                <a:latin typeface="Calibri" panose="020F0502020204030204" pitchFamily="34" charset="0"/>
                <a:ea typeface="Calibri" panose="020F0502020204030204" pitchFamily="34" charset="0"/>
                <a:cs typeface="Calibri" panose="020F0502020204030204" pitchFamily="34" charset="0"/>
              </a:rPr>
              <a:t>A key challenge is that the </a:t>
            </a:r>
            <a:r>
              <a:rPr lang="en-CA" b="1" dirty="0">
                <a:effectLst/>
                <a:latin typeface="Calibri" panose="020F0502020204030204" pitchFamily="34" charset="0"/>
                <a:ea typeface="Calibri" panose="020F0502020204030204" pitchFamily="34" charset="0"/>
                <a:cs typeface="Calibri" panose="020F0502020204030204" pitchFamily="34" charset="0"/>
              </a:rPr>
              <a:t>lack of expressiveness in the correctness specification</a:t>
            </a:r>
            <a:r>
              <a:rPr lang="en-CA" dirty="0">
                <a:effectLst/>
                <a:latin typeface="Calibri" panose="020F0502020204030204" pitchFamily="34" charset="0"/>
                <a:ea typeface="Calibri" panose="020F0502020204030204" pitchFamily="34" charset="0"/>
                <a:cs typeface="Calibri" panose="020F0502020204030204" pitchFamily="34" charset="0"/>
              </a:rPr>
              <a:t> of SMR has deep architectural roots.</a:t>
            </a:r>
          </a:p>
          <a:p>
            <a:pPr marL="0" indent="0">
              <a:buNone/>
            </a:pPr>
            <a:r>
              <a:rPr lang="en-CA" dirty="0">
                <a:effectLst/>
                <a:latin typeface="Calibri" panose="020F0502020204030204" pitchFamily="34" charset="0"/>
                <a:ea typeface="Calibri" panose="020F0502020204030204" pitchFamily="34" charset="0"/>
                <a:cs typeface="Calibri" panose="020F0502020204030204" pitchFamily="34" charset="0"/>
              </a:rPr>
              <a:t> </a:t>
            </a: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effectLst/>
                <a:latin typeface="Calibri" panose="020F0502020204030204" pitchFamily="34" charset="0"/>
                <a:ea typeface="Calibri" panose="020F0502020204030204" pitchFamily="34" charset="0"/>
                <a:cs typeface="Calibri" panose="020F0502020204030204" pitchFamily="34" charset="0"/>
              </a:rPr>
              <a:t>This paper aims to add a new dimension to </a:t>
            </a:r>
            <a:r>
              <a:rPr lang="en-CA" dirty="0">
                <a:latin typeface="Calibri" panose="020F0502020204030204" pitchFamily="34" charset="0"/>
                <a:ea typeface="Calibri" panose="020F0502020204030204" pitchFamily="34" charset="0"/>
                <a:cs typeface="Calibri" panose="020F0502020204030204" pitchFamily="34" charset="0"/>
              </a:rPr>
              <a:t>SMR</a:t>
            </a:r>
            <a:r>
              <a:rPr lang="en-CA" dirty="0">
                <a:effectLst/>
                <a:latin typeface="Calibri" panose="020F0502020204030204" pitchFamily="34" charset="0"/>
                <a:ea typeface="Calibri" panose="020F0502020204030204" pitchFamily="34" charset="0"/>
                <a:cs typeface="Calibri" panose="020F0502020204030204" pitchFamily="34" charset="0"/>
              </a:rPr>
              <a:t> by introducing a way to </a:t>
            </a:r>
            <a:r>
              <a:rPr lang="en-CA" b="1" dirty="0">
                <a:effectLst/>
                <a:latin typeface="Calibri" panose="020F0502020204030204" pitchFamily="34" charset="0"/>
                <a:ea typeface="Calibri" panose="020F0502020204030204" pitchFamily="34" charset="0"/>
                <a:cs typeface="Calibri" panose="020F0502020204030204" pitchFamily="34" charset="0"/>
              </a:rPr>
              <a:t>express, reason about, and enforce </a:t>
            </a:r>
            <a:r>
              <a:rPr lang="en-CA" dirty="0">
                <a:effectLst/>
                <a:latin typeface="Calibri" panose="020F0502020204030204" pitchFamily="34" charset="0"/>
                <a:ea typeface="Calibri" panose="020F0502020204030204" pitchFamily="34" charset="0"/>
                <a:cs typeface="Calibri" panose="020F0502020204030204" pitchFamily="34" charset="0"/>
              </a:rPr>
              <a:t>specific properties about how the SMR protocol </a:t>
            </a:r>
            <a:r>
              <a:rPr lang="en-CA" b="1" dirty="0">
                <a:effectLst/>
                <a:latin typeface="Calibri" panose="020F0502020204030204" pitchFamily="34" charset="0"/>
                <a:ea typeface="Calibri" panose="020F0502020204030204" pitchFamily="34" charset="0"/>
                <a:cs typeface="Calibri" panose="020F0502020204030204" pitchFamily="34" charset="0"/>
              </a:rPr>
              <a:t>orders</a:t>
            </a:r>
            <a:r>
              <a:rPr lang="en-CA" dirty="0">
                <a:effectLst/>
                <a:latin typeface="Calibri" panose="020F0502020204030204" pitchFamily="34" charset="0"/>
                <a:ea typeface="Calibri" panose="020F0502020204030204" pitchFamily="34" charset="0"/>
                <a:cs typeface="Calibri" panose="020F0502020204030204" pitchFamily="34" charset="0"/>
              </a:rPr>
              <a:t> the commands it receives.</a:t>
            </a: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kern="100" dirty="0">
                <a:effectLst/>
                <a:latin typeface="Calibri" panose="020F0502020204030204" pitchFamily="34" charset="0"/>
                <a:ea typeface="Calibri" panose="020F0502020204030204" pitchFamily="34" charset="0"/>
                <a:cs typeface="Calibri" panose="020F0502020204030204" pitchFamily="34" charset="0"/>
              </a:rPr>
              <a:t>There are two-pronged approach: </a:t>
            </a:r>
          </a:p>
          <a:p>
            <a:pPr marL="342900" indent="-342900">
              <a:buAutoNum type="arabicPeriod"/>
            </a:pPr>
            <a:r>
              <a:rPr lang="en-CA" kern="100" dirty="0">
                <a:latin typeface="Calibri" panose="020F0502020204030204" pitchFamily="34" charset="0"/>
                <a:ea typeface="Calibri" panose="020F0502020204030204" pitchFamily="34" charset="0"/>
                <a:cs typeface="Calibri" panose="020F0502020204030204" pitchFamily="34" charset="0"/>
              </a:rPr>
              <a:t>F</a:t>
            </a:r>
            <a:r>
              <a:rPr lang="en-CA" kern="100" dirty="0">
                <a:effectLst/>
                <a:latin typeface="Calibri" panose="020F0502020204030204" pitchFamily="34" charset="0"/>
                <a:ea typeface="Calibri" panose="020F0502020204030204" pitchFamily="34" charset="0"/>
                <a:cs typeface="Calibri" panose="020F0502020204030204" pitchFamily="34" charset="0"/>
              </a:rPr>
              <a:t>or expressiveness, we </a:t>
            </a:r>
            <a:r>
              <a:rPr lang="en-CA" b="1" kern="100" dirty="0">
                <a:effectLst/>
                <a:latin typeface="Calibri" panose="020F0502020204030204" pitchFamily="34" charset="0"/>
                <a:ea typeface="Calibri" panose="020F0502020204030204" pitchFamily="34" charset="0"/>
                <a:cs typeface="Calibri" panose="020F0502020204030204" pitchFamily="34" charset="0"/>
              </a:rPr>
              <a:t>expand the correctness specification of the BFT SMR.</a:t>
            </a:r>
          </a:p>
          <a:p>
            <a:pPr marL="342900" indent="-342900">
              <a:buAutoNum type="arabicPeriod"/>
            </a:pPr>
            <a:r>
              <a:rPr lang="en-CA" kern="100" dirty="0">
                <a:latin typeface="Calibri" panose="020F0502020204030204" pitchFamily="34" charset="0"/>
                <a:ea typeface="Calibri" panose="020F0502020204030204" pitchFamily="34" charset="0"/>
                <a:cs typeface="Calibri" panose="020F0502020204030204" pitchFamily="34" charset="0"/>
              </a:rPr>
              <a:t>F</a:t>
            </a:r>
            <a:r>
              <a:rPr lang="en-CA" kern="100" dirty="0">
                <a:effectLst/>
                <a:latin typeface="Calibri" panose="020F0502020204030204" pitchFamily="34" charset="0"/>
                <a:ea typeface="Calibri" panose="020F0502020204030204" pitchFamily="34" charset="0"/>
                <a:cs typeface="Calibri" panose="020F0502020204030204" pitchFamily="34" charset="0"/>
              </a:rPr>
              <a:t>or enforcement, we </a:t>
            </a:r>
            <a:r>
              <a:rPr lang="en-CA" b="1" kern="100" dirty="0">
                <a:effectLst/>
                <a:latin typeface="Calibri" panose="020F0502020204030204" pitchFamily="34" charset="0"/>
                <a:ea typeface="Calibri" panose="020F0502020204030204" pitchFamily="34" charset="0"/>
                <a:cs typeface="Calibri" panose="020F0502020204030204" pitchFamily="34" charset="0"/>
              </a:rPr>
              <a:t>articulate a new architecture for BFT </a:t>
            </a:r>
            <a:r>
              <a:rPr lang="en-CA" kern="100" dirty="0">
                <a:effectLst/>
                <a:latin typeface="Calibri" panose="020F0502020204030204" pitchFamily="34" charset="0"/>
                <a:ea typeface="Calibri" panose="020F0502020204030204" pitchFamily="34" charset="0"/>
                <a:cs typeface="Calibri" panose="020F0502020204030204" pitchFamily="34" charset="0"/>
              </a:rPr>
              <a:t>replication that makes it possible to implement in practice our newly-introduced correctness requirements.</a:t>
            </a: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53AA4DA-3B08-F865-72B5-04C9136CF652}"/>
              </a:ext>
            </a:extLst>
          </p:cNvPr>
          <p:cNvSpPr>
            <a:spLocks noGrp="1"/>
          </p:cNvSpPr>
          <p:nvPr>
            <p:ph type="sldNum" sz="quarter" idx="12"/>
          </p:nvPr>
        </p:nvSpPr>
        <p:spPr>
          <a:xfrm>
            <a:off x="10123055" y="6459785"/>
            <a:ext cx="1089428" cy="365125"/>
          </a:xfrm>
        </p:spPr>
        <p:txBody>
          <a:bodyPr>
            <a:normAutofit/>
          </a:bodyPr>
          <a:lstStyle/>
          <a:p>
            <a:pPr>
              <a:spcAft>
                <a:spcPts val="600"/>
              </a:spcAft>
            </a:pPr>
            <a:fld id="{8281A647-1201-418D-AC2B-62ED9A40C78E}" type="slidenum">
              <a:rPr lang="en-CA">
                <a:solidFill>
                  <a:schemeClr val="tx2"/>
                </a:solidFill>
              </a:rPr>
              <a:pPr>
                <a:spcAft>
                  <a:spcPts val="600"/>
                </a:spcAft>
              </a:pPr>
              <a:t>5</a:t>
            </a:fld>
            <a:endParaRPr lang="en-CA" dirty="0">
              <a:solidFill>
                <a:schemeClr val="tx2"/>
              </a:solidFill>
            </a:endParaRPr>
          </a:p>
        </p:txBody>
      </p:sp>
      <p:sp>
        <p:nvSpPr>
          <p:cNvPr id="6" name="Footer Placeholder 5">
            <a:extLst>
              <a:ext uri="{FF2B5EF4-FFF2-40B4-BE49-F238E27FC236}">
                <a16:creationId xmlns:a16="http://schemas.microsoft.com/office/drawing/2014/main" id="{77D6CB42-231E-96AE-5F99-A2624A8E761B}"/>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95996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AC5A-BF74-21BF-3520-A77185C624F8}"/>
              </a:ext>
            </a:extLst>
          </p:cNvPr>
          <p:cNvSpPr>
            <a:spLocks noGrp="1"/>
          </p:cNvSpPr>
          <p:nvPr>
            <p:ph type="title"/>
          </p:nvPr>
        </p:nvSpPr>
        <p:spPr/>
        <p:txBody>
          <a:bodyPr>
            <a:normAutofit/>
          </a:bodyPr>
          <a:lstStyle/>
          <a:p>
            <a:r>
              <a:rPr lang="en-CA" dirty="0">
                <a:latin typeface="Georgia" panose="02040502050405020303" pitchFamily="18" charset="0"/>
                <a:ea typeface="Calibri" panose="020F0502020204030204" pitchFamily="34" charset="0"/>
                <a:cs typeface="Calibri" panose="020F0502020204030204" pitchFamily="34" charset="0"/>
              </a:rPr>
              <a:t>Leader has the Upper hand </a:t>
            </a:r>
          </a:p>
        </p:txBody>
      </p:sp>
      <p:pic>
        <p:nvPicPr>
          <p:cNvPr id="9" name="Content Placeholder 8" descr="A computer network with blue squares and green circles&#10;&#10;AI-generated content may be incorrect.">
            <a:extLst>
              <a:ext uri="{FF2B5EF4-FFF2-40B4-BE49-F238E27FC236}">
                <a16:creationId xmlns:a16="http://schemas.microsoft.com/office/drawing/2014/main" id="{D28756C2-A5E5-307F-45EC-7DB3CBB00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761" y="1933128"/>
            <a:ext cx="2854095" cy="2854095"/>
          </a:xfrm>
        </p:spPr>
      </p:pic>
      <p:sp>
        <p:nvSpPr>
          <p:cNvPr id="4" name="Date Placeholder 3">
            <a:extLst>
              <a:ext uri="{FF2B5EF4-FFF2-40B4-BE49-F238E27FC236}">
                <a16:creationId xmlns:a16="http://schemas.microsoft.com/office/drawing/2014/main" id="{F6932AF6-05E1-483D-BC8C-533A8123B4BA}"/>
              </a:ext>
            </a:extLst>
          </p:cNvPr>
          <p:cNvSpPr>
            <a:spLocks noGrp="1"/>
          </p:cNvSpPr>
          <p:nvPr>
            <p:ph type="dt" sz="half" idx="10"/>
          </p:nvPr>
        </p:nvSpPr>
        <p:spPr/>
        <p:txBody>
          <a:bodyPr/>
          <a:lstStyle/>
          <a:p>
            <a:fld id="{EF224D5F-AF7B-48A9-9E53-318680550CEC}" type="datetime1">
              <a:rPr lang="en-CA" smtClean="0">
                <a:latin typeface="Calibri" panose="020F0502020204030204" pitchFamily="34" charset="0"/>
                <a:ea typeface="Calibri" panose="020F0502020204030204" pitchFamily="34" charset="0"/>
                <a:cs typeface="Calibri" panose="020F0502020204030204" pitchFamily="34" charset="0"/>
              </a:rPr>
              <a:t>2025-03-05</a:t>
            </a:fld>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51E194B-07BE-A745-0C25-647834D761E4}"/>
              </a:ext>
            </a:extLst>
          </p:cNvPr>
          <p:cNvSpPr>
            <a:spLocks noGrp="1"/>
          </p:cNvSpPr>
          <p:nvPr>
            <p:ph type="sldNum" sz="quarter" idx="12"/>
          </p:nvPr>
        </p:nvSpPr>
        <p:spPr/>
        <p:txBody>
          <a:bodyPr/>
          <a:lstStyle/>
          <a:p>
            <a:fld id="{8281A647-1201-418D-AC2B-62ED9A40C78E}" type="slidenum">
              <a:rPr lang="en-CA" sz="2200" smtClean="0">
                <a:latin typeface="Calibri" panose="020F0502020204030204" pitchFamily="34" charset="0"/>
                <a:ea typeface="Calibri" panose="020F0502020204030204" pitchFamily="34" charset="0"/>
                <a:cs typeface="Calibri" panose="020F0502020204030204" pitchFamily="34" charset="0"/>
              </a:rPr>
              <a:t>6</a:t>
            </a:fld>
            <a:endParaRPr lang="en-CA" sz="2200" dirty="0">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B1EF910D-83E3-CB38-10D6-AB98BF667126}"/>
              </a:ext>
            </a:extLst>
          </p:cNvPr>
          <p:cNvSpPr txBox="1"/>
          <p:nvPr/>
        </p:nvSpPr>
        <p:spPr>
          <a:xfrm>
            <a:off x="1199535" y="5076550"/>
            <a:ext cx="3504111" cy="1107996"/>
          </a:xfrm>
          <a:prstGeom prst="rect">
            <a:avLst/>
          </a:prstGeom>
          <a:noFill/>
        </p:spPr>
        <p:txBody>
          <a:bodyPr wrap="squar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Single leader has significant influence over command in system.</a:t>
            </a:r>
          </a:p>
        </p:txBody>
      </p:sp>
      <p:sp>
        <p:nvSpPr>
          <p:cNvPr id="30" name="TextBox 29">
            <a:extLst>
              <a:ext uri="{FF2B5EF4-FFF2-40B4-BE49-F238E27FC236}">
                <a16:creationId xmlns:a16="http://schemas.microsoft.com/office/drawing/2014/main" id="{C5DB1D3F-AF81-96BC-3131-CDF5E5DAA6CF}"/>
              </a:ext>
            </a:extLst>
          </p:cNvPr>
          <p:cNvSpPr txBox="1"/>
          <p:nvPr/>
        </p:nvSpPr>
        <p:spPr>
          <a:xfrm>
            <a:off x="5424269" y="5076550"/>
            <a:ext cx="3633020" cy="1107996"/>
          </a:xfrm>
          <a:prstGeom prst="rect">
            <a:avLst/>
          </a:prstGeom>
          <a:noFill/>
        </p:spPr>
        <p:txBody>
          <a:bodyPr wrap="squar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Protocol relies on consensus within batches of commands , which can be influenced.</a:t>
            </a:r>
          </a:p>
        </p:txBody>
      </p:sp>
      <p:grpSp>
        <p:nvGrpSpPr>
          <p:cNvPr id="32" name="Group 31">
            <a:extLst>
              <a:ext uri="{FF2B5EF4-FFF2-40B4-BE49-F238E27FC236}">
                <a16:creationId xmlns:a16="http://schemas.microsoft.com/office/drawing/2014/main" id="{66B527C2-3681-D47D-B1E1-F9F626A30C66}"/>
              </a:ext>
            </a:extLst>
          </p:cNvPr>
          <p:cNvGrpSpPr/>
          <p:nvPr/>
        </p:nvGrpSpPr>
        <p:grpSpPr>
          <a:xfrm>
            <a:off x="5749474" y="2088662"/>
            <a:ext cx="2516060" cy="2415937"/>
            <a:chOff x="7755252" y="1192128"/>
            <a:chExt cx="2516060" cy="2415937"/>
          </a:xfrm>
        </p:grpSpPr>
        <p:pic>
          <p:nvPicPr>
            <p:cNvPr id="11" name="Graphic 10" descr="Crown with solid fill">
              <a:extLst>
                <a:ext uri="{FF2B5EF4-FFF2-40B4-BE49-F238E27FC236}">
                  <a16:creationId xmlns:a16="http://schemas.microsoft.com/office/drawing/2014/main" id="{70358B32-D75F-6998-D923-7E8F3F6EA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0979" y="1469597"/>
              <a:ext cx="578224" cy="578224"/>
            </a:xfrm>
            <a:prstGeom prst="rect">
              <a:avLst/>
            </a:prstGeom>
          </p:spPr>
        </p:pic>
        <p:pic>
          <p:nvPicPr>
            <p:cNvPr id="13" name="Graphic 12" descr="User with solid fill">
              <a:extLst>
                <a:ext uri="{FF2B5EF4-FFF2-40B4-BE49-F238E27FC236}">
                  <a16:creationId xmlns:a16="http://schemas.microsoft.com/office/drawing/2014/main" id="{69965DF6-AB0E-1079-0683-ED2E306594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31452" y="2001952"/>
              <a:ext cx="578224" cy="578224"/>
            </a:xfrm>
            <a:prstGeom prst="rect">
              <a:avLst/>
            </a:prstGeom>
          </p:spPr>
        </p:pic>
        <p:pic>
          <p:nvPicPr>
            <p:cNvPr id="20" name="Graphic 19" descr="User with solid fill">
              <a:extLst>
                <a:ext uri="{FF2B5EF4-FFF2-40B4-BE49-F238E27FC236}">
                  <a16:creationId xmlns:a16="http://schemas.microsoft.com/office/drawing/2014/main" id="{9A8A6F03-3424-5AE2-9E2A-2228FCE4A9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0861" y="2046875"/>
              <a:ext cx="578224" cy="578224"/>
            </a:xfrm>
            <a:prstGeom prst="rect">
              <a:avLst/>
            </a:prstGeom>
          </p:spPr>
        </p:pic>
        <p:pic>
          <p:nvPicPr>
            <p:cNvPr id="21" name="Graphic 20" descr="User with solid fill">
              <a:extLst>
                <a:ext uri="{FF2B5EF4-FFF2-40B4-BE49-F238E27FC236}">
                  <a16:creationId xmlns:a16="http://schemas.microsoft.com/office/drawing/2014/main" id="{4877EFBC-76BF-A32A-D3FB-B13FC2BEB3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3088" y="3029841"/>
              <a:ext cx="578224" cy="578224"/>
            </a:xfrm>
            <a:prstGeom prst="rect">
              <a:avLst/>
            </a:prstGeom>
          </p:spPr>
        </p:pic>
        <p:pic>
          <p:nvPicPr>
            <p:cNvPr id="22" name="Graphic 21" descr="User with solid fill">
              <a:extLst>
                <a:ext uri="{FF2B5EF4-FFF2-40B4-BE49-F238E27FC236}">
                  <a16:creationId xmlns:a16="http://schemas.microsoft.com/office/drawing/2014/main" id="{165A2EEA-533C-FB36-A63C-A2C1FD6313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07136" y="3022467"/>
              <a:ext cx="578224" cy="578224"/>
            </a:xfrm>
            <a:prstGeom prst="rect">
              <a:avLst/>
            </a:prstGeom>
          </p:spPr>
        </p:pic>
        <p:pic>
          <p:nvPicPr>
            <p:cNvPr id="23" name="Graphic 22" descr="User with solid fill">
              <a:extLst>
                <a:ext uri="{FF2B5EF4-FFF2-40B4-BE49-F238E27FC236}">
                  <a16:creationId xmlns:a16="http://schemas.microsoft.com/office/drawing/2014/main" id="{8B09B68A-8D0F-2F2A-50FD-5E1956F43A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5252" y="3002803"/>
              <a:ext cx="578224" cy="578224"/>
            </a:xfrm>
            <a:prstGeom prst="rect">
              <a:avLst/>
            </a:prstGeom>
          </p:spPr>
        </p:pic>
        <p:pic>
          <p:nvPicPr>
            <p:cNvPr id="28" name="Graphic 27" descr="Line arrow: Clockwise curve outline">
              <a:extLst>
                <a:ext uri="{FF2B5EF4-FFF2-40B4-BE49-F238E27FC236}">
                  <a16:creationId xmlns:a16="http://schemas.microsoft.com/office/drawing/2014/main" id="{37370549-D4F0-0FAC-06F1-5091BB85BC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984811">
              <a:off x="8539048" y="1192128"/>
              <a:ext cx="914400" cy="914400"/>
            </a:xfrm>
            <a:prstGeom prst="rect">
              <a:avLst/>
            </a:prstGeom>
          </p:spPr>
        </p:pic>
        <p:sp>
          <p:nvSpPr>
            <p:cNvPr id="31" name="TextBox 30">
              <a:extLst>
                <a:ext uri="{FF2B5EF4-FFF2-40B4-BE49-F238E27FC236}">
                  <a16:creationId xmlns:a16="http://schemas.microsoft.com/office/drawing/2014/main" id="{4B6BFF1B-80DC-D0DC-A894-BD4FAB3E7F37}"/>
                </a:ext>
              </a:extLst>
            </p:cNvPr>
            <p:cNvSpPr txBox="1"/>
            <p:nvPr/>
          </p:nvSpPr>
          <p:spPr>
            <a:xfrm>
              <a:off x="8120090" y="2629966"/>
              <a:ext cx="2016967" cy="769441"/>
            </a:xfrm>
            <a:prstGeom prst="rect">
              <a:avLst/>
            </a:prstGeom>
            <a:noFill/>
          </p:spPr>
          <p:txBody>
            <a:bodyPr wrap="squar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Rotating leader</a:t>
              </a:r>
            </a:p>
            <a:p>
              <a:endParaRPr lang="en-CA" sz="2200" dirty="0">
                <a:latin typeface="Calibri" panose="020F0502020204030204" pitchFamily="34" charset="0"/>
                <a:ea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64590D-1994-A4CA-3DCF-3AEE15C4155B}"/>
              </a:ext>
            </a:extLst>
          </p:cNvPr>
          <p:cNvSpPr txBox="1"/>
          <p:nvPr/>
        </p:nvSpPr>
        <p:spPr>
          <a:xfrm>
            <a:off x="9352062" y="2475678"/>
            <a:ext cx="2324898" cy="1815882"/>
          </a:xfrm>
          <a:prstGeom prst="rect">
            <a:avLst/>
          </a:prstGeom>
          <a:noFill/>
        </p:spPr>
        <p:txBody>
          <a:bodyPr wrap="square" rtlCol="0">
            <a:spAutoFit/>
          </a:bodyPr>
          <a:lstStyle/>
          <a:p>
            <a:r>
              <a:rPr lang="en-CA" sz="2800" dirty="0">
                <a:latin typeface="Calibri" panose="020F0502020204030204" pitchFamily="34" charset="0"/>
                <a:ea typeface="Calibri" panose="020F0502020204030204" pitchFamily="34" charset="0"/>
                <a:cs typeface="Calibri" panose="020F0502020204030204" pitchFamily="34" charset="0"/>
              </a:rPr>
              <a:t>What specific order of commands is desirable?</a:t>
            </a:r>
          </a:p>
        </p:txBody>
      </p:sp>
      <p:sp>
        <p:nvSpPr>
          <p:cNvPr id="34" name="Footer Placeholder 33">
            <a:extLst>
              <a:ext uri="{FF2B5EF4-FFF2-40B4-BE49-F238E27FC236}">
                <a16:creationId xmlns:a16="http://schemas.microsoft.com/office/drawing/2014/main" id="{8EC95706-40D7-4F13-44B3-B511D65E2550}"/>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422951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CE21-2CDD-6ABA-6785-6AD92F119636}"/>
              </a:ext>
            </a:extLst>
          </p:cNvPr>
          <p:cNvSpPr>
            <a:spLocks noGrp="1"/>
          </p:cNvSpPr>
          <p:nvPr>
            <p:ph type="title"/>
          </p:nvPr>
        </p:nvSpPr>
        <p:spPr>
          <a:xfrm>
            <a:off x="844296" y="574210"/>
            <a:ext cx="10506456" cy="1014984"/>
          </a:xfrm>
        </p:spPr>
        <p:txBody>
          <a:bodyPr anchor="b">
            <a:normAutofit/>
          </a:bodyPr>
          <a:lstStyle/>
          <a:p>
            <a:r>
              <a:rPr lang="en-CA" dirty="0">
                <a:latin typeface="Georgia" panose="02040502050405020303" pitchFamily="18" charset="0"/>
              </a:rPr>
              <a:t>Goals :</a:t>
            </a:r>
          </a:p>
        </p:txBody>
      </p:sp>
      <p:sp>
        <p:nvSpPr>
          <p:cNvPr id="4" name="Date Placeholder 3">
            <a:extLst>
              <a:ext uri="{FF2B5EF4-FFF2-40B4-BE49-F238E27FC236}">
                <a16:creationId xmlns:a16="http://schemas.microsoft.com/office/drawing/2014/main" id="{434C3616-6F92-D7D9-3D49-1333A3D597ED}"/>
              </a:ext>
            </a:extLst>
          </p:cNvPr>
          <p:cNvSpPr>
            <a:spLocks noGrp="1"/>
          </p:cNvSpPr>
          <p:nvPr>
            <p:ph type="dt" sz="half" idx="10"/>
          </p:nvPr>
        </p:nvSpPr>
        <p:spPr>
          <a:xfrm>
            <a:off x="841248" y="6356350"/>
            <a:ext cx="2577503" cy="365125"/>
          </a:xfrm>
        </p:spPr>
        <p:txBody>
          <a:bodyPr>
            <a:normAutofit/>
          </a:bodyPr>
          <a:lstStyle/>
          <a:p>
            <a:pPr>
              <a:spcAft>
                <a:spcPts val="600"/>
              </a:spcAft>
            </a:pPr>
            <a:fld id="{5F51225F-28EB-4115-BAB3-03449D09EB3B}" type="datetime1">
              <a:rPr lang="en-CA" smtClean="0">
                <a:solidFill>
                  <a:schemeClr val="tx1">
                    <a:lumMod val="50000"/>
                    <a:lumOff val="50000"/>
                  </a:schemeClr>
                </a:solidFill>
              </a:rPr>
              <a:t>2025-03-05</a:t>
            </a:fld>
            <a:endParaRPr lang="en-CA"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22FC6BC-934D-DA67-160B-56D1363A256B}"/>
              </a:ext>
            </a:extLst>
          </p:cNvPr>
          <p:cNvSpPr>
            <a:spLocks noGrp="1"/>
          </p:cNvSpPr>
          <p:nvPr>
            <p:ph type="sldNum" sz="quarter" idx="12"/>
          </p:nvPr>
        </p:nvSpPr>
        <p:spPr>
          <a:xfrm>
            <a:off x="8873254" y="6356350"/>
            <a:ext cx="2477498" cy="365125"/>
          </a:xfrm>
        </p:spPr>
        <p:txBody>
          <a:bodyPr>
            <a:normAutofit/>
          </a:bodyPr>
          <a:lstStyle/>
          <a:p>
            <a:pPr>
              <a:spcAft>
                <a:spcPts val="600"/>
              </a:spcAft>
            </a:pPr>
            <a:fld id="{8281A647-1201-418D-AC2B-62ED9A40C78E}" type="slidenum">
              <a:rPr lang="en-CA">
                <a:solidFill>
                  <a:schemeClr val="tx1">
                    <a:lumMod val="50000"/>
                    <a:lumOff val="50000"/>
                  </a:schemeClr>
                </a:solidFill>
              </a:rPr>
              <a:pPr>
                <a:spcAft>
                  <a:spcPts val="600"/>
                </a:spcAft>
              </a:pPr>
              <a:t>7</a:t>
            </a:fld>
            <a:endParaRPr lang="en-CA" dirty="0">
              <a:solidFill>
                <a:schemeClr val="tx1">
                  <a:lumMod val="50000"/>
                  <a:lumOff val="50000"/>
                </a:schemeClr>
              </a:solidFill>
            </a:endParaRPr>
          </a:p>
        </p:txBody>
      </p:sp>
      <p:sp>
        <p:nvSpPr>
          <p:cNvPr id="6" name="TextBox 5">
            <a:extLst>
              <a:ext uri="{FF2B5EF4-FFF2-40B4-BE49-F238E27FC236}">
                <a16:creationId xmlns:a16="http://schemas.microsoft.com/office/drawing/2014/main" id="{E3308817-9C4C-2B0B-045C-91E7D5340789}"/>
              </a:ext>
            </a:extLst>
          </p:cNvPr>
          <p:cNvSpPr txBox="1"/>
          <p:nvPr/>
        </p:nvSpPr>
        <p:spPr>
          <a:xfrm>
            <a:off x="948267" y="1840089"/>
            <a:ext cx="9426222" cy="1785104"/>
          </a:xfrm>
          <a:prstGeom prst="rect">
            <a:avLst/>
          </a:prstGeom>
          <a:noFill/>
        </p:spPr>
        <p:txBody>
          <a:bodyPr wrap="square" rtlCol="0">
            <a:sp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Specifically, the goal is to introduces an approach to rigorously define and enforce a valid total order of transactions in blockchain systems. </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The paper makes four key contributions:</a:t>
            </a:r>
          </a:p>
          <a:p>
            <a:endParaRPr lang="en-CA" sz="2200" dirty="0"/>
          </a:p>
        </p:txBody>
      </p:sp>
      <p:graphicFrame>
        <p:nvGraphicFramePr>
          <p:cNvPr id="17" name="Content Placeholder 2">
            <a:extLst>
              <a:ext uri="{FF2B5EF4-FFF2-40B4-BE49-F238E27FC236}">
                <a16:creationId xmlns:a16="http://schemas.microsoft.com/office/drawing/2014/main" id="{368CEDCB-854B-CD31-23E1-1DFD8B19C526}"/>
              </a:ext>
            </a:extLst>
          </p:cNvPr>
          <p:cNvGraphicFramePr/>
          <p:nvPr>
            <p:extLst>
              <p:ext uri="{D42A27DB-BD31-4B8C-83A1-F6EECF244321}">
                <p14:modId xmlns:p14="http://schemas.microsoft.com/office/powerpoint/2010/main" val="88354014"/>
              </p:ext>
            </p:extLst>
          </p:nvPr>
        </p:nvGraphicFramePr>
        <p:xfrm>
          <a:off x="838200" y="3186380"/>
          <a:ext cx="10308220" cy="309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a:extLst>
              <a:ext uri="{FF2B5EF4-FFF2-40B4-BE49-F238E27FC236}">
                <a16:creationId xmlns:a16="http://schemas.microsoft.com/office/drawing/2014/main" id="{C6DF5775-E0A1-259A-4C16-A4D071D65221}"/>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830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4F62-B415-BD4D-821A-CF227E8F7996}"/>
              </a:ext>
            </a:extLst>
          </p:cNvPr>
          <p:cNvSpPr>
            <a:spLocks noGrp="1"/>
          </p:cNvSpPr>
          <p:nvPr>
            <p:ph type="title"/>
          </p:nvPr>
        </p:nvSpPr>
        <p:spPr>
          <a:xfrm>
            <a:off x="838200" y="399849"/>
            <a:ext cx="10515600" cy="1325563"/>
          </a:xfrm>
        </p:spPr>
        <p:txBody>
          <a:bodyPr/>
          <a:lstStyle/>
          <a:p>
            <a:r>
              <a:rPr lang="en-CA" dirty="0">
                <a:latin typeface="Georgia" panose="02040502050405020303" pitchFamily="18" charset="0"/>
              </a:rPr>
              <a:t>Architecture Glimpse </a:t>
            </a:r>
          </a:p>
        </p:txBody>
      </p:sp>
      <p:pic>
        <p:nvPicPr>
          <p:cNvPr id="7" name="Content Placeholder 6" descr="Crown with solid fill">
            <a:extLst>
              <a:ext uri="{FF2B5EF4-FFF2-40B4-BE49-F238E27FC236}">
                <a16:creationId xmlns:a16="http://schemas.microsoft.com/office/drawing/2014/main" id="{5780F219-F70B-5501-91BF-89A87CEE604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969622" y="2364125"/>
            <a:ext cx="802507" cy="802507"/>
          </a:xfrm>
        </p:spPr>
      </p:pic>
      <p:sp>
        <p:nvSpPr>
          <p:cNvPr id="4" name="Date Placeholder 3">
            <a:extLst>
              <a:ext uri="{FF2B5EF4-FFF2-40B4-BE49-F238E27FC236}">
                <a16:creationId xmlns:a16="http://schemas.microsoft.com/office/drawing/2014/main" id="{0E67B59F-B8B8-E5E7-37DA-5258573CA016}"/>
              </a:ext>
            </a:extLst>
          </p:cNvPr>
          <p:cNvSpPr>
            <a:spLocks noGrp="1"/>
          </p:cNvSpPr>
          <p:nvPr>
            <p:ph type="dt" sz="half" idx="10"/>
          </p:nvPr>
        </p:nvSpPr>
        <p:spPr/>
        <p:txBody>
          <a:bodyPr/>
          <a:lstStyle/>
          <a:p>
            <a:fld id="{BC613568-89D9-455C-8575-CD24628F9BB7}" type="datetime1">
              <a:rPr lang="en-CA" smtClean="0"/>
              <a:t>2025-03-05</a:t>
            </a:fld>
            <a:endParaRPr lang="en-CA" dirty="0"/>
          </a:p>
        </p:txBody>
      </p:sp>
      <p:sp>
        <p:nvSpPr>
          <p:cNvPr id="5" name="Slide Number Placeholder 4">
            <a:extLst>
              <a:ext uri="{FF2B5EF4-FFF2-40B4-BE49-F238E27FC236}">
                <a16:creationId xmlns:a16="http://schemas.microsoft.com/office/drawing/2014/main" id="{D24AFCDA-AE97-93BB-5665-78C35EE541EC}"/>
              </a:ext>
            </a:extLst>
          </p:cNvPr>
          <p:cNvSpPr>
            <a:spLocks noGrp="1"/>
          </p:cNvSpPr>
          <p:nvPr>
            <p:ph type="sldNum" sz="quarter" idx="12"/>
          </p:nvPr>
        </p:nvSpPr>
        <p:spPr/>
        <p:txBody>
          <a:bodyPr/>
          <a:lstStyle/>
          <a:p>
            <a:fld id="{8281A647-1201-418D-AC2B-62ED9A40C78E}" type="slidenum">
              <a:rPr lang="en-CA" smtClean="0"/>
              <a:t>8</a:t>
            </a:fld>
            <a:endParaRPr lang="en-CA" dirty="0"/>
          </a:p>
        </p:txBody>
      </p:sp>
      <p:pic>
        <p:nvPicPr>
          <p:cNvPr id="9" name="Graphic 8" descr="User with solid fill">
            <a:extLst>
              <a:ext uri="{FF2B5EF4-FFF2-40B4-BE49-F238E27FC236}">
                <a16:creationId xmlns:a16="http://schemas.microsoft.com/office/drawing/2014/main" id="{F70DDFAC-91E3-6D5F-45A0-C52C6D5827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6947" y="3188037"/>
            <a:ext cx="615267" cy="615267"/>
          </a:xfrm>
          <a:prstGeom prst="rect">
            <a:avLst/>
          </a:prstGeom>
        </p:spPr>
      </p:pic>
      <p:pic>
        <p:nvPicPr>
          <p:cNvPr id="10" name="Content Placeholder 6" descr="Crown with solid fill">
            <a:extLst>
              <a:ext uri="{FF2B5EF4-FFF2-40B4-BE49-F238E27FC236}">
                <a16:creationId xmlns:a16="http://schemas.microsoft.com/office/drawing/2014/main" id="{57B26868-5229-6FD3-C480-6DCE54D0A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70019" y="2336732"/>
            <a:ext cx="802506" cy="802506"/>
          </a:xfrm>
          <a:prstGeom prst="rect">
            <a:avLst/>
          </a:prstGeom>
        </p:spPr>
      </p:pic>
      <p:pic>
        <p:nvPicPr>
          <p:cNvPr id="11" name="Graphic 10" descr="User with solid fill">
            <a:extLst>
              <a:ext uri="{FF2B5EF4-FFF2-40B4-BE49-F238E27FC236}">
                <a16:creationId xmlns:a16="http://schemas.microsoft.com/office/drawing/2014/main" id="{7394408C-81A5-CBEC-89FC-2E634F563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71237" y="3134537"/>
            <a:ext cx="615266" cy="615266"/>
          </a:xfrm>
          <a:prstGeom prst="rect">
            <a:avLst/>
          </a:prstGeom>
        </p:spPr>
      </p:pic>
      <p:sp>
        <p:nvSpPr>
          <p:cNvPr id="13" name="TextBox 12">
            <a:extLst>
              <a:ext uri="{FF2B5EF4-FFF2-40B4-BE49-F238E27FC236}">
                <a16:creationId xmlns:a16="http://schemas.microsoft.com/office/drawing/2014/main" id="{C9F4B111-2F3F-68D7-7868-0938CF6038D5}"/>
              </a:ext>
            </a:extLst>
          </p:cNvPr>
          <p:cNvSpPr txBox="1"/>
          <p:nvPr/>
        </p:nvSpPr>
        <p:spPr>
          <a:xfrm>
            <a:off x="1655948" y="1828398"/>
            <a:ext cx="1773242" cy="430887"/>
          </a:xfrm>
          <a:prstGeom prst="rect">
            <a:avLst/>
          </a:prstGeom>
          <a:noFill/>
        </p:spPr>
        <p:txBody>
          <a:bodyPr wrap="non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Single Leader </a:t>
            </a:r>
          </a:p>
        </p:txBody>
      </p:sp>
      <p:sp>
        <p:nvSpPr>
          <p:cNvPr id="14" name="TextBox 13">
            <a:extLst>
              <a:ext uri="{FF2B5EF4-FFF2-40B4-BE49-F238E27FC236}">
                <a16:creationId xmlns:a16="http://schemas.microsoft.com/office/drawing/2014/main" id="{EBC386AE-C3B9-1F64-9D14-726F7D28F6D0}"/>
              </a:ext>
            </a:extLst>
          </p:cNvPr>
          <p:cNvSpPr txBox="1"/>
          <p:nvPr/>
        </p:nvSpPr>
        <p:spPr>
          <a:xfrm>
            <a:off x="8461939" y="1855020"/>
            <a:ext cx="2143536" cy="430887"/>
          </a:xfrm>
          <a:prstGeom prst="rect">
            <a:avLst/>
          </a:prstGeom>
          <a:noFill/>
        </p:spPr>
        <p:txBody>
          <a:bodyPr wrap="non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Consensus Phase</a:t>
            </a:r>
          </a:p>
        </p:txBody>
      </p:sp>
      <p:sp>
        <p:nvSpPr>
          <p:cNvPr id="15" name="TextBox 14">
            <a:extLst>
              <a:ext uri="{FF2B5EF4-FFF2-40B4-BE49-F238E27FC236}">
                <a16:creationId xmlns:a16="http://schemas.microsoft.com/office/drawing/2014/main" id="{8D154693-E61C-7602-080D-DC4062CB036E}"/>
              </a:ext>
            </a:extLst>
          </p:cNvPr>
          <p:cNvSpPr txBox="1"/>
          <p:nvPr/>
        </p:nvSpPr>
        <p:spPr>
          <a:xfrm>
            <a:off x="5454338" y="1874698"/>
            <a:ext cx="1940916" cy="430887"/>
          </a:xfrm>
          <a:prstGeom prst="rect">
            <a:avLst/>
          </a:prstGeom>
          <a:noFill/>
        </p:spPr>
        <p:txBody>
          <a:bodyPr wrap="none" rtlCol="0">
            <a:spAutoFit/>
          </a:bodyPr>
          <a:lstStyle/>
          <a:p>
            <a:r>
              <a:rPr lang="en-CA" sz="2200" dirty="0">
                <a:latin typeface="Calibri" panose="020F0502020204030204" pitchFamily="34" charset="0"/>
                <a:ea typeface="Calibri" panose="020F0502020204030204" pitchFamily="34" charset="0"/>
                <a:cs typeface="Calibri" panose="020F0502020204030204" pitchFamily="34" charset="0"/>
              </a:rPr>
              <a:t>Ordering Phase</a:t>
            </a:r>
          </a:p>
        </p:txBody>
      </p:sp>
      <p:pic>
        <p:nvPicPr>
          <p:cNvPr id="19" name="Graphic 18" descr="Checklist with solid fill">
            <a:extLst>
              <a:ext uri="{FF2B5EF4-FFF2-40B4-BE49-F238E27FC236}">
                <a16:creationId xmlns:a16="http://schemas.microsoft.com/office/drawing/2014/main" id="{E7556A5E-DB71-4B37-1494-14D57931F0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6855" y="2682038"/>
            <a:ext cx="914400" cy="914400"/>
          </a:xfrm>
          <a:prstGeom prst="rect">
            <a:avLst/>
          </a:prstGeom>
        </p:spPr>
      </p:pic>
      <p:pic>
        <p:nvPicPr>
          <p:cNvPr id="21" name="Graphic 20" descr="Checkmark with solid fill">
            <a:extLst>
              <a:ext uri="{FF2B5EF4-FFF2-40B4-BE49-F238E27FC236}">
                <a16:creationId xmlns:a16="http://schemas.microsoft.com/office/drawing/2014/main" id="{A423528C-CAC7-474F-1D58-70860FD842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13849" y="2737984"/>
            <a:ext cx="401253" cy="401253"/>
          </a:xfrm>
          <a:prstGeom prst="rect">
            <a:avLst/>
          </a:prstGeom>
        </p:spPr>
      </p:pic>
      <p:sp>
        <p:nvSpPr>
          <p:cNvPr id="25" name="TextBox 24">
            <a:extLst>
              <a:ext uri="{FF2B5EF4-FFF2-40B4-BE49-F238E27FC236}">
                <a16:creationId xmlns:a16="http://schemas.microsoft.com/office/drawing/2014/main" id="{E691B3AC-22CF-6191-139D-4E1CCE4D3749}"/>
              </a:ext>
            </a:extLst>
          </p:cNvPr>
          <p:cNvSpPr txBox="1"/>
          <p:nvPr/>
        </p:nvSpPr>
        <p:spPr>
          <a:xfrm>
            <a:off x="634986" y="4076699"/>
            <a:ext cx="3652479" cy="1938992"/>
          </a:xfrm>
          <a:prstGeom prst="rect">
            <a:avLst/>
          </a:prstGeom>
          <a:noFill/>
        </p:spPr>
        <p:txBody>
          <a:bodyPr wrap="square">
            <a:spAutoFit/>
          </a:bodyPr>
          <a:lstStyle/>
          <a:p>
            <a:pPr marL="342900" indent="-342900">
              <a:buFont typeface="Wingdings" panose="05000000000000000000" pitchFamily="2" charset="2"/>
              <a:buChar char="§"/>
            </a:pPr>
            <a:r>
              <a:rPr lang="en-CA" sz="2000" dirty="0">
                <a:latin typeface="Calibri" panose="020F0502020204030204" pitchFamily="34" charset="0"/>
                <a:ea typeface="Calibri" panose="020F0502020204030204" pitchFamily="34" charset="0"/>
                <a:cs typeface="Calibri" panose="020F0502020204030204" pitchFamily="34" charset="0"/>
              </a:rPr>
              <a:t>Single Leader  has significant influence over command position on  entire system</a:t>
            </a:r>
          </a:p>
          <a:p>
            <a:pPr marL="342900" indent="-342900">
              <a:buFont typeface="Wingdings" panose="05000000000000000000" pitchFamily="2" charset="2"/>
              <a:buChar char="§"/>
            </a:pPr>
            <a:endParaRPr lang="en-CA"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CA" sz="2000" dirty="0">
                <a:latin typeface="Calibri" panose="020F0502020204030204" pitchFamily="34" charset="0"/>
                <a:ea typeface="Calibri" panose="020F0502020204030204" pitchFamily="34" charset="0"/>
                <a:cs typeface="Calibri" panose="020F0502020204030204" pitchFamily="34" charset="0"/>
              </a:rPr>
              <a:t>The leader has control and can manipulate the system</a:t>
            </a:r>
          </a:p>
        </p:txBody>
      </p:sp>
      <p:sp>
        <p:nvSpPr>
          <p:cNvPr id="28" name="TextBox 27">
            <a:extLst>
              <a:ext uri="{FF2B5EF4-FFF2-40B4-BE49-F238E27FC236}">
                <a16:creationId xmlns:a16="http://schemas.microsoft.com/office/drawing/2014/main" id="{36E8E61B-8B9A-1AD7-50BC-E8D812FA781F}"/>
              </a:ext>
            </a:extLst>
          </p:cNvPr>
          <p:cNvSpPr txBox="1"/>
          <p:nvPr/>
        </p:nvSpPr>
        <p:spPr>
          <a:xfrm>
            <a:off x="3944661" y="4122999"/>
            <a:ext cx="4558788" cy="2210862"/>
          </a:xfrm>
          <a:prstGeom prst="rect">
            <a:avLst/>
          </a:prstGeom>
          <a:noFill/>
        </p:spPr>
        <p:txBody>
          <a:bodyPr wrap="square">
            <a:spAutoFit/>
          </a:bodyPr>
          <a:lstStyle/>
          <a:p>
            <a:pPr lvl="2">
              <a:lnSpc>
                <a:spcPct val="115000"/>
              </a:lnSpc>
              <a:spcAft>
                <a:spcPts val="800"/>
              </a:spcAft>
              <a:buSzPts val="1000"/>
              <a:tabLst>
                <a:tab pos="1371600" algn="l"/>
              </a:tabLst>
            </a:pPr>
            <a:r>
              <a:rPr lang="en-CA" sz="2000" kern="100" dirty="0">
                <a:effectLst/>
                <a:latin typeface="Calibri" panose="020F0502020204030204" pitchFamily="34" charset="0"/>
                <a:ea typeface="Calibri" panose="020F0502020204030204" pitchFamily="34" charset="0"/>
                <a:cs typeface="Calibri" panose="020F0502020204030204" pitchFamily="34" charset="0"/>
              </a:rPr>
              <a:t>A separate process is responsible for determining the </a:t>
            </a:r>
            <a:r>
              <a:rPr lang="en-CA" sz="2000" b="1" kern="100" dirty="0">
                <a:effectLst/>
                <a:latin typeface="Calibri" panose="020F0502020204030204" pitchFamily="34" charset="0"/>
                <a:ea typeface="Calibri" panose="020F0502020204030204" pitchFamily="34" charset="0"/>
                <a:cs typeface="Calibri" panose="020F0502020204030204" pitchFamily="34" charset="0"/>
              </a:rPr>
              <a:t>relative order</a:t>
            </a:r>
            <a:r>
              <a:rPr lang="en-CA" sz="2000" kern="100" dirty="0">
                <a:effectLst/>
                <a:latin typeface="Calibri" panose="020F0502020204030204" pitchFamily="34" charset="0"/>
                <a:ea typeface="Calibri" panose="020F0502020204030204" pitchFamily="34" charset="0"/>
                <a:cs typeface="Calibri" panose="020F0502020204030204" pitchFamily="34" charset="0"/>
              </a:rPr>
              <a:t> of commands which commands should come first, second, and so on.</a:t>
            </a:r>
          </a:p>
          <a:p>
            <a:endParaRPr lang="en-CA" sz="1600" dirty="0">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0688724A-7094-336E-3035-94402B484CB7}"/>
              </a:ext>
            </a:extLst>
          </p:cNvPr>
          <p:cNvSpPr txBox="1"/>
          <p:nvPr/>
        </p:nvSpPr>
        <p:spPr>
          <a:xfrm>
            <a:off x="8045032" y="4113833"/>
            <a:ext cx="3652479" cy="1841273"/>
          </a:xfrm>
          <a:prstGeom prst="rect">
            <a:avLst/>
          </a:prstGeom>
          <a:noFill/>
        </p:spPr>
        <p:txBody>
          <a:bodyPr wrap="square">
            <a:spAutoFit/>
          </a:bodyPr>
          <a:lstStyle/>
          <a:p>
            <a:pPr lvl="2">
              <a:lnSpc>
                <a:spcPct val="115000"/>
              </a:lnSpc>
              <a:spcAft>
                <a:spcPts val="800"/>
              </a:spcAft>
              <a:buSzPts val="1000"/>
              <a:tabLst>
                <a:tab pos="1371600" algn="l"/>
              </a:tabLst>
            </a:pPr>
            <a:r>
              <a:rPr lang="en-CA" sz="2000" kern="100" dirty="0">
                <a:effectLst/>
                <a:latin typeface="Calibri" panose="020F0502020204030204" pitchFamily="34" charset="0"/>
                <a:ea typeface="Calibri" panose="020F0502020204030204" pitchFamily="34" charset="0"/>
                <a:cs typeface="Calibri" panose="020F0502020204030204" pitchFamily="34" charset="0"/>
              </a:rPr>
              <a:t>The consensus step </a:t>
            </a:r>
            <a:r>
              <a:rPr lang="en-CA" sz="2000" kern="100" dirty="0">
                <a:latin typeface="Calibri" panose="020F0502020204030204" pitchFamily="34" charset="0"/>
                <a:ea typeface="Calibri" panose="020F0502020204030204" pitchFamily="34" charset="0"/>
                <a:cs typeface="Calibri" panose="020F0502020204030204" pitchFamily="34" charset="0"/>
              </a:rPr>
              <a:t>fo</a:t>
            </a:r>
            <a:r>
              <a:rPr lang="en-CA" sz="2000" kern="100" dirty="0">
                <a:effectLst/>
                <a:latin typeface="Calibri" panose="020F0502020204030204" pitchFamily="34" charset="0"/>
                <a:ea typeface="Calibri" panose="020F0502020204030204" pitchFamily="34" charset="0"/>
                <a:cs typeface="Calibri" panose="020F0502020204030204" pitchFamily="34" charset="0"/>
              </a:rPr>
              <a:t>cuses solely on agreeing on which commands, should be included in the ledger.</a:t>
            </a:r>
          </a:p>
        </p:txBody>
      </p:sp>
      <p:sp>
        <p:nvSpPr>
          <p:cNvPr id="31" name="Footer Placeholder 30">
            <a:extLst>
              <a:ext uri="{FF2B5EF4-FFF2-40B4-BE49-F238E27FC236}">
                <a16:creationId xmlns:a16="http://schemas.microsoft.com/office/drawing/2014/main" id="{F229C6E7-F4F5-AE52-1A40-4DB0202BA5E0}"/>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133130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8F88-3459-E1B6-80F3-885CF921BBDF}"/>
              </a:ext>
            </a:extLst>
          </p:cNvPr>
          <p:cNvSpPr>
            <a:spLocks noGrp="1"/>
          </p:cNvSpPr>
          <p:nvPr>
            <p:ph type="title"/>
          </p:nvPr>
        </p:nvSpPr>
        <p:spPr/>
        <p:txBody>
          <a:bodyPr/>
          <a:lstStyle/>
          <a:p>
            <a:r>
              <a:rPr lang="en-CA" dirty="0">
                <a:latin typeface="Georgia" panose="02040502050405020303" pitchFamily="18" charset="0"/>
              </a:rPr>
              <a:t>Ordering Indicators</a:t>
            </a:r>
          </a:p>
        </p:txBody>
      </p:sp>
      <p:sp>
        <p:nvSpPr>
          <p:cNvPr id="3" name="Content Placeholder 2">
            <a:extLst>
              <a:ext uri="{FF2B5EF4-FFF2-40B4-BE49-F238E27FC236}">
                <a16:creationId xmlns:a16="http://schemas.microsoft.com/office/drawing/2014/main" id="{E170A7A1-C62C-30BC-182B-FD4549D696EB}"/>
              </a:ext>
            </a:extLst>
          </p:cNvPr>
          <p:cNvSpPr>
            <a:spLocks noGrp="1"/>
          </p:cNvSpPr>
          <p:nvPr>
            <p:ph idx="1"/>
          </p:nvPr>
        </p:nvSpPr>
        <p:spPr/>
        <p:txBody>
          <a:bodyPr>
            <a:normAutofit/>
          </a:bodyPr>
          <a:lstStyle/>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Proposals are submitted as ⟨o, c⟩,</a:t>
            </a:r>
          </a:p>
          <a:p>
            <a:r>
              <a:rPr lang="en-CA" sz="2200" kern="100" dirty="0">
                <a:effectLst/>
                <a:latin typeface="Calibri" panose="020F0502020204030204" pitchFamily="34" charset="0"/>
                <a:ea typeface="Calibri" panose="020F0502020204030204" pitchFamily="34" charset="0"/>
                <a:cs typeface="Calibri" panose="020F0502020204030204" pitchFamily="34" charset="0"/>
              </a:rPr>
              <a:t>The </a:t>
            </a:r>
            <a:r>
              <a:rPr lang="en-CA" sz="2200" b="1" kern="100" dirty="0">
                <a:effectLst/>
                <a:latin typeface="Calibri" panose="020F0502020204030204" pitchFamily="34" charset="0"/>
                <a:ea typeface="Calibri" panose="020F0502020204030204" pitchFamily="34" charset="0"/>
                <a:cs typeface="Calibri" panose="020F0502020204030204" pitchFamily="34" charset="0"/>
              </a:rPr>
              <a:t>ordering indicator</a:t>
            </a:r>
            <a:r>
              <a:rPr lang="en-CA" sz="2200" kern="100" dirty="0">
                <a:effectLst/>
                <a:latin typeface="Calibri" panose="020F0502020204030204" pitchFamily="34" charset="0"/>
                <a:ea typeface="Calibri" panose="020F0502020204030204" pitchFamily="34" charset="0"/>
                <a:cs typeface="Calibri" panose="020F0502020204030204" pitchFamily="34" charset="0"/>
              </a:rPr>
              <a:t> specifies the position or priority of a command in the sequence.</a:t>
            </a:r>
          </a:p>
          <a:p>
            <a:r>
              <a:rPr lang="en-CA" sz="2200" kern="100" dirty="0">
                <a:effectLst/>
                <a:latin typeface="Calibri" panose="020F0502020204030204" pitchFamily="34" charset="0"/>
                <a:ea typeface="Calibri" panose="020F0502020204030204" pitchFamily="34" charset="0"/>
                <a:cs typeface="Calibri" panose="020F0502020204030204" pitchFamily="34" charset="0"/>
              </a:rPr>
              <a:t>The </a:t>
            </a:r>
            <a:r>
              <a:rPr lang="en-CA" sz="2200" b="1" kern="100" dirty="0">
                <a:effectLst/>
                <a:latin typeface="Calibri" panose="020F0502020204030204" pitchFamily="34" charset="0"/>
                <a:ea typeface="Calibri" panose="020F0502020204030204" pitchFamily="34" charset="0"/>
                <a:cs typeface="Calibri" panose="020F0502020204030204" pitchFamily="34" charset="0"/>
              </a:rPr>
              <a:t>command</a:t>
            </a:r>
            <a:r>
              <a:rPr lang="en-CA" sz="2200" kern="100" dirty="0">
                <a:effectLst/>
                <a:latin typeface="Calibri" panose="020F0502020204030204" pitchFamily="34" charset="0"/>
                <a:ea typeface="Calibri" panose="020F0502020204030204" pitchFamily="34" charset="0"/>
                <a:cs typeface="Calibri" panose="020F0502020204030204" pitchFamily="34" charset="0"/>
              </a:rPr>
              <a:t> is the operation or action that needs to be performed (e.g., a transaction in a blockchain).</a:t>
            </a: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(e.g., timestamps, sequence numbers, dependency graphs).</a:t>
            </a:r>
          </a:p>
          <a:p>
            <a:pPr marL="0" indent="0">
              <a:buNone/>
            </a:pPr>
            <a:endParaRPr lang="en-CA" sz="2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sz="2200" dirty="0">
                <a:latin typeface="Calibri" panose="020F0502020204030204" pitchFamily="34" charset="0"/>
                <a:ea typeface="Calibri" panose="020F0502020204030204" pitchFamily="34" charset="0"/>
                <a:cs typeface="Calibri" panose="020F0502020204030204" pitchFamily="34" charset="0"/>
              </a:rPr>
              <a:t>An order-before relation (≺ₒ) is defined such that for proposals ⟨o₁, c₁⟩ and ⟨o₂, c₂⟩, o₁ ≺ₒ o₂ implies a preference to order c₁ before c₂.</a:t>
            </a:r>
          </a:p>
        </p:txBody>
      </p:sp>
      <p:sp>
        <p:nvSpPr>
          <p:cNvPr id="4" name="Date Placeholder 3">
            <a:extLst>
              <a:ext uri="{FF2B5EF4-FFF2-40B4-BE49-F238E27FC236}">
                <a16:creationId xmlns:a16="http://schemas.microsoft.com/office/drawing/2014/main" id="{0829F918-192B-7EC1-F2B6-3F9EB079B22E}"/>
              </a:ext>
            </a:extLst>
          </p:cNvPr>
          <p:cNvSpPr>
            <a:spLocks noGrp="1"/>
          </p:cNvSpPr>
          <p:nvPr>
            <p:ph type="dt" sz="half" idx="10"/>
          </p:nvPr>
        </p:nvSpPr>
        <p:spPr/>
        <p:txBody>
          <a:bodyPr/>
          <a:lstStyle/>
          <a:p>
            <a:fld id="{AEA56D40-CAC9-4508-A04B-33D6CC434C7E}" type="datetime1">
              <a:rPr lang="en-CA" smtClean="0"/>
              <a:t>2025-03-05</a:t>
            </a:fld>
            <a:endParaRPr lang="en-CA" dirty="0"/>
          </a:p>
        </p:txBody>
      </p:sp>
      <p:sp>
        <p:nvSpPr>
          <p:cNvPr id="5" name="Slide Number Placeholder 4">
            <a:extLst>
              <a:ext uri="{FF2B5EF4-FFF2-40B4-BE49-F238E27FC236}">
                <a16:creationId xmlns:a16="http://schemas.microsoft.com/office/drawing/2014/main" id="{3CD5DC77-EB6B-973B-F441-ADF254035BE0}"/>
              </a:ext>
            </a:extLst>
          </p:cNvPr>
          <p:cNvSpPr>
            <a:spLocks noGrp="1"/>
          </p:cNvSpPr>
          <p:nvPr>
            <p:ph type="sldNum" sz="quarter" idx="12"/>
          </p:nvPr>
        </p:nvSpPr>
        <p:spPr/>
        <p:txBody>
          <a:bodyPr/>
          <a:lstStyle/>
          <a:p>
            <a:fld id="{8281A647-1201-418D-AC2B-62ED9A40C78E}" type="slidenum">
              <a:rPr lang="en-CA" smtClean="0"/>
              <a:t>9</a:t>
            </a:fld>
            <a:endParaRPr lang="en-CA" dirty="0"/>
          </a:p>
        </p:txBody>
      </p:sp>
      <p:sp>
        <p:nvSpPr>
          <p:cNvPr id="7" name="Footer Placeholder 6">
            <a:extLst>
              <a:ext uri="{FF2B5EF4-FFF2-40B4-BE49-F238E27FC236}">
                <a16:creationId xmlns:a16="http://schemas.microsoft.com/office/drawing/2014/main" id="{9D8E3F4E-5E23-4DDD-D5AC-AC7F2ED63BCB}"/>
              </a:ext>
            </a:extLst>
          </p:cNvPr>
          <p:cNvSpPr>
            <a:spLocks noGrp="1"/>
          </p:cNvSpPr>
          <p:nvPr>
            <p:ph type="ftr" sz="quarter" idx="11"/>
          </p:nvPr>
        </p:nvSpPr>
        <p:spPr/>
        <p:txBody>
          <a:bodyPr/>
          <a:lstStyle/>
          <a:p>
            <a:r>
              <a:rPr lang="en-US"/>
              <a:t>Pompe: Byzantine ordered Consensus without Byzantine Oligarchy</a:t>
            </a:r>
            <a:endParaRPr lang="en-CA" dirty="0"/>
          </a:p>
        </p:txBody>
      </p:sp>
    </p:spTree>
    <p:extLst>
      <p:ext uri="{BB962C8B-B14F-4D97-AF65-F5344CB8AC3E}">
        <p14:creationId xmlns:p14="http://schemas.microsoft.com/office/powerpoint/2010/main" val="34885342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912</TotalTime>
  <Words>3171</Words>
  <Application>Microsoft Office PowerPoint</Application>
  <PresentationFormat>Widescreen</PresentationFormat>
  <Paragraphs>409</Paragraphs>
  <Slides>36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Georgia</vt:lpstr>
      <vt:lpstr>Wingdings</vt:lpstr>
      <vt:lpstr>Retrospect</vt:lpstr>
      <vt:lpstr>Pompe: Byzantine Ordered Consensus without Byzantine Oligarchy</vt:lpstr>
      <vt:lpstr>Overview:</vt:lpstr>
      <vt:lpstr>PowerPoint Presentation</vt:lpstr>
      <vt:lpstr>Traditional SMR Systems</vt:lpstr>
      <vt:lpstr>Introduction </vt:lpstr>
      <vt:lpstr>Leader has the Upper hand </vt:lpstr>
      <vt:lpstr>Goals :</vt:lpstr>
      <vt:lpstr>Architecture Glimpse </vt:lpstr>
      <vt:lpstr>Ordering Indicators</vt:lpstr>
      <vt:lpstr>Profiles, Executions &amp; Traces:</vt:lpstr>
      <vt:lpstr>Expanding the SMR specification  </vt:lpstr>
      <vt:lpstr>Ordering Unanimity</vt:lpstr>
      <vt:lpstr>The Influence of Byzantine Nodes</vt:lpstr>
      <vt:lpstr>Ordering Linearizability</vt:lpstr>
      <vt:lpstr>Pompe: New Architecture for BFT-SMR</vt:lpstr>
      <vt:lpstr>System Description</vt:lpstr>
      <vt:lpstr>Ordering phase</vt:lpstr>
      <vt:lpstr>Consensus Phase </vt:lpstr>
      <vt:lpstr>Consensus Phase </vt:lpstr>
      <vt:lpstr>Consensus Execution: Steps to Reach Agreement</vt:lpstr>
      <vt:lpstr>Variants Of Pompe</vt:lpstr>
      <vt:lpstr>Message-passing workflow of determining an order</vt:lpstr>
      <vt:lpstr>Theorems and Lemmas</vt:lpstr>
      <vt:lpstr>Experimental Setup</vt:lpstr>
      <vt:lpstr>Pompē and HotStuff in a geo-distributed setting.  </vt:lpstr>
      <vt:lpstr>Throughput and Latency Pompē-HS vs. HotStuff</vt:lpstr>
      <vt:lpstr>Scalability of Pompē-C and Concord  in a geo-distributed deployment </vt:lpstr>
      <vt:lpstr>Key Results and Analysis</vt:lpstr>
      <vt:lpstr>Throughput Results</vt:lpstr>
      <vt:lpstr>Related Work in BFT</vt:lpstr>
      <vt:lpstr>Strengths</vt:lpstr>
      <vt:lpstr>Weakness</vt:lpstr>
      <vt:lpstr> Online Ticket Booking System </vt:lpstr>
      <vt:lpstr>Banking Transactions with Pompē</vt:lpstr>
      <vt:lpstr>References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tanisha fonseca</dc:creator>
  <cp:lastModifiedBy>tanisha fonseca</cp:lastModifiedBy>
  <cp:revision>1</cp:revision>
  <dcterms:created xsi:type="dcterms:W3CDTF">2025-03-04T17:56:33Z</dcterms:created>
  <dcterms:modified xsi:type="dcterms:W3CDTF">2025-03-05T09:09:20Z</dcterms:modified>
</cp:coreProperties>
</file>